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notesSlides/_rels/notesSlide6.xml.rels" ContentType="application/vnd.openxmlformats-package.relationships+xml"/>
  <Override PartName="/ppt/notesSlides/_rels/notesSlide7.xml.rels" ContentType="application/vnd.openxmlformats-package.relationships+xml"/>
  <Override PartName="/ppt/notesSlides/_rels/notesSlide8.xml.rels" ContentType="application/vnd.openxmlformats-package.relationships+xml"/>
  <Override PartName="/ppt/notesSlides/_rels/notesSlide13.xml.rels" ContentType="application/vnd.openxmlformats-package.relationships+xml"/>
  <Override PartName="/ppt/notesSlides/_rels/notesSlide12.xml.rels" ContentType="application/vnd.openxmlformats-package.relationships+xml"/>
  <Override PartName="/ppt/notesSlides/_rels/notesSlide11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9.xml.rels" ContentType="application/vnd.openxmlformats-package.relationships+xml"/>
  <Override PartName="/ppt/notesSlides/notesSlide12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6.xml" ContentType="application/vnd.openxmlformats-officedocument.presentationml.notesSlide+xml"/>
  <Override PartName="/ppt/slides/_rels/slide16.xml.rels" ContentType="application/vnd.openxmlformats-package.relationships+xml"/>
  <Override PartName="/ppt/slides/_rels/slide15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10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3.xml.rels" ContentType="application/vnd.openxmlformats-package.relationships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10.xml" ContentType="application/vnd.openxmlformats-officedocument.presentationml.slide+xml"/>
  <Override PartName="/ppt/slides/slide1.xml" ContentType="application/vnd.openxmlformats-officedocument.presentationml.slide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_rels/presentation.xml.rels" ContentType="application/vnd.openxmlformats-package.relationships+xml"/>
  <Override PartName="/ppt/media/image17.jpeg" ContentType="image/jpeg"/>
  <Override PartName="/ppt/media/image21.jpeg" ContentType="image/jpeg"/>
  <Override PartName="/ppt/media/image16.png" ContentType="image/png"/>
  <Override PartName="/ppt/media/image15.png" ContentType="image/png"/>
  <Override PartName="/ppt/media/image14.png" ContentType="image/png"/>
  <Override PartName="/ppt/media/image13.png" ContentType="image/png"/>
  <Override PartName="/ppt/media/image12.png" ContentType="image/png"/>
  <Override PartName="/ppt/media/image10.png" ContentType="image/png"/>
  <Override PartName="/ppt/media/image24.png" ContentType="image/png"/>
  <Override PartName="/ppt/media/image9.png" ContentType="image/png"/>
  <Override PartName="/ppt/media/image23.png" ContentType="image/png"/>
  <Override PartName="/ppt/media/image8.png" ContentType="image/png"/>
  <Override PartName="/ppt/media/image7.png" ContentType="image/png"/>
  <Override PartName="/ppt/media/image18.jpeg" ContentType="image/jpeg"/>
  <Override PartName="/ppt/media/image11.png" ContentType="image/png"/>
  <Override PartName="/ppt/media/image22.jpeg" ContentType="image/jpeg"/>
  <Override PartName="/ppt/media/image6.png" ContentType="image/png"/>
  <Override PartName="/ppt/media/image5.png" ContentType="image/png"/>
  <Override PartName="/ppt/media/image4.png" ContentType="image/png"/>
  <Override PartName="/ppt/media/image19.jpeg" ContentType="image/jpeg"/>
  <Override PartName="/ppt/media/image20.jpeg" ContentType="image/jpeg"/>
  <Override PartName="/ppt/media/image3.png" ContentType="image/png"/>
  <Override PartName="/ppt/media/image2.png" ContentType="image/png"/>
  <Override PartName="/ppt/media/image1.png" ContentType="image/png"/>
  <Override PartName="/ppt/theme/theme4.xml" ContentType="application/vnd.openxmlformats-officedocument.theme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slideMasters/slideMaster3.xml" ContentType="application/vnd.openxmlformats-officedocument.presentationml.slideMaster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presentation.xml" ContentType="application/vnd.openxmlformats-officedocument.presentationml.presentation.main+xml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4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de-DE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Format der Notizen mittels Klicken bearbeiten</a:t>
            </a:r>
            <a:endParaRPr b="0" lang="de-D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1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r>
              <a:rPr b="0" lang="de-DE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&lt;Kopfzeile&gt;</a:t>
            </a:r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82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de-DE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&lt;Datum/Uhrzeit&gt;</a:t>
            </a:r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83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de-DE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&lt;Fußzeile&gt;</a:t>
            </a:r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84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95C7F85E-614A-4842-B9F3-D0FADADB6B12}" type="slidenum">
              <a:rPr b="0" lang="de-DE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&lt;Foliennummer&gt;</a:t>
            </a:fld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
</Relationships>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
</Relationships>
</file>

<file path=ppt/notesSlides/_rels/notesSlide13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PlaceHolder 1"/>
          <p:cNvSpPr>
            <a:spLocks noGrp="1"/>
          </p:cNvSpPr>
          <p:nvPr>
            <p:ph type="body"/>
          </p:nvPr>
        </p:nvSpPr>
        <p:spPr>
          <a:xfrm>
            <a:off x="755640" y="5145120"/>
            <a:ext cx="6047640" cy="4209480"/>
          </a:xfrm>
          <a:prstGeom prst="rect">
            <a:avLst/>
          </a:prstGeom>
        </p:spPr>
        <p:txBody>
          <a:bodyPr lIns="0" rIns="0" tIns="0" bIns="0"/>
          <a:p>
            <a:endParaRPr b="0" lang="de-D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6" name="CustomShape 2"/>
          <p:cNvSpPr/>
          <p:nvPr/>
        </p:nvSpPr>
        <p:spPr>
          <a:xfrm>
            <a:off x="4281480" y="10155240"/>
            <a:ext cx="3276000" cy="53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C507A2E0-AABB-4CA4-BAAF-E3ED007816D8}" type="slidenum">
              <a:rPr b="0" lang="de-DE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&lt;Foliennummer&gt;</a:t>
            </a:fld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PlaceHolder 1"/>
          <p:cNvSpPr>
            <a:spLocks noGrp="1"/>
          </p:cNvSpPr>
          <p:nvPr>
            <p:ph type="body"/>
          </p:nvPr>
        </p:nvSpPr>
        <p:spPr>
          <a:xfrm>
            <a:off x="755640" y="5145120"/>
            <a:ext cx="6047640" cy="4209480"/>
          </a:xfrm>
          <a:prstGeom prst="rect">
            <a:avLst/>
          </a:prstGeom>
        </p:spPr>
        <p:txBody>
          <a:bodyPr lIns="0" rIns="0" tIns="0" bIns="0"/>
          <a:p>
            <a:endParaRPr b="0" lang="de-D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8" name="CustomShape 2"/>
          <p:cNvSpPr/>
          <p:nvPr/>
        </p:nvSpPr>
        <p:spPr>
          <a:xfrm>
            <a:off x="4281480" y="10155240"/>
            <a:ext cx="3276000" cy="53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78CE3EA5-0568-49CD-B12A-5A8C41327A6C}" type="slidenum">
              <a:rPr b="0" lang="de-DE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&lt;Foliennummer&gt;</a:t>
            </a:fld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PlaceHolder 1"/>
          <p:cNvSpPr>
            <a:spLocks noGrp="1"/>
          </p:cNvSpPr>
          <p:nvPr>
            <p:ph type="body"/>
          </p:nvPr>
        </p:nvSpPr>
        <p:spPr>
          <a:xfrm>
            <a:off x="755640" y="5145120"/>
            <a:ext cx="6047640" cy="4209480"/>
          </a:xfrm>
          <a:prstGeom prst="rect">
            <a:avLst/>
          </a:prstGeom>
        </p:spPr>
        <p:txBody>
          <a:bodyPr lIns="0" rIns="0" tIns="0" bIns="0"/>
          <a:p>
            <a:endParaRPr b="0" lang="de-D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0" name="CustomShape 2"/>
          <p:cNvSpPr/>
          <p:nvPr/>
        </p:nvSpPr>
        <p:spPr>
          <a:xfrm>
            <a:off x="4281480" y="10155240"/>
            <a:ext cx="3276000" cy="53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C8DA5642-4E74-482F-81B0-59C6922F558B}" type="slidenum">
              <a:rPr b="0" lang="de-DE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&lt;Foliennummer&gt;</a:t>
            </a:fld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1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PlaceHolder 1"/>
          <p:cNvSpPr>
            <a:spLocks noGrp="1"/>
          </p:cNvSpPr>
          <p:nvPr>
            <p:ph type="body"/>
          </p:nvPr>
        </p:nvSpPr>
        <p:spPr>
          <a:xfrm>
            <a:off x="755640" y="5145120"/>
            <a:ext cx="6047640" cy="4209480"/>
          </a:xfrm>
          <a:prstGeom prst="rect">
            <a:avLst/>
          </a:prstGeom>
        </p:spPr>
        <p:txBody>
          <a:bodyPr lIns="0" rIns="0" tIns="0" bIns="0"/>
          <a:p>
            <a:endParaRPr b="0" lang="de-D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2" name="CustomShape 2"/>
          <p:cNvSpPr/>
          <p:nvPr/>
        </p:nvSpPr>
        <p:spPr>
          <a:xfrm>
            <a:off x="4281480" y="10155240"/>
            <a:ext cx="3276000" cy="53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4AA19028-39FF-44EB-8FED-D5E2182F283F}" type="slidenum">
              <a:rPr b="0" lang="de-DE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&lt;Foliennummer&gt;</a:t>
            </a:fld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PlaceHolder 1"/>
          <p:cNvSpPr>
            <a:spLocks noGrp="1"/>
          </p:cNvSpPr>
          <p:nvPr>
            <p:ph type="body"/>
          </p:nvPr>
        </p:nvSpPr>
        <p:spPr>
          <a:xfrm>
            <a:off x="755640" y="5145120"/>
            <a:ext cx="6047640" cy="4209480"/>
          </a:xfrm>
          <a:prstGeom prst="rect">
            <a:avLst/>
          </a:prstGeom>
        </p:spPr>
        <p:txBody>
          <a:bodyPr lIns="0" rIns="0" tIns="0" bIns="0"/>
          <a:p>
            <a:endParaRPr b="0" lang="de-D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8" name="CustomShape 2"/>
          <p:cNvSpPr/>
          <p:nvPr/>
        </p:nvSpPr>
        <p:spPr>
          <a:xfrm>
            <a:off x="4281480" y="10155240"/>
            <a:ext cx="3276000" cy="53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82E6BF26-07D2-42DC-940A-8A90897C7D95}" type="slidenum">
              <a:rPr b="0" lang="de-DE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&lt;Foliennummer&gt;</a:t>
            </a:fld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PlaceHolder 1"/>
          <p:cNvSpPr>
            <a:spLocks noGrp="1"/>
          </p:cNvSpPr>
          <p:nvPr>
            <p:ph type="body"/>
          </p:nvPr>
        </p:nvSpPr>
        <p:spPr>
          <a:xfrm>
            <a:off x="755640" y="5145120"/>
            <a:ext cx="6047640" cy="4209480"/>
          </a:xfrm>
          <a:prstGeom prst="rect">
            <a:avLst/>
          </a:prstGeom>
        </p:spPr>
        <p:txBody>
          <a:bodyPr lIns="0" rIns="0" tIns="0" bIns="0"/>
          <a:p>
            <a:endParaRPr b="0" lang="de-D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0" name="CustomShape 2"/>
          <p:cNvSpPr/>
          <p:nvPr/>
        </p:nvSpPr>
        <p:spPr>
          <a:xfrm>
            <a:off x="4281480" y="10155240"/>
            <a:ext cx="3276000" cy="53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B7FFBFC0-0A68-4CD8-B5BC-F3BCC533D4AD}" type="slidenum">
              <a:rPr b="0" lang="de-DE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&lt;Foliennummer&gt;</a:t>
            </a:fld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PlaceHolder 1"/>
          <p:cNvSpPr>
            <a:spLocks noGrp="1"/>
          </p:cNvSpPr>
          <p:nvPr>
            <p:ph type="body"/>
          </p:nvPr>
        </p:nvSpPr>
        <p:spPr>
          <a:xfrm>
            <a:off x="755640" y="5145120"/>
            <a:ext cx="6047640" cy="4209480"/>
          </a:xfrm>
          <a:prstGeom prst="rect">
            <a:avLst/>
          </a:prstGeom>
        </p:spPr>
        <p:txBody>
          <a:bodyPr lIns="0" rIns="0" tIns="0" bIns="0"/>
          <a:p>
            <a:endParaRPr b="0" lang="de-D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2" name="CustomShape 2"/>
          <p:cNvSpPr/>
          <p:nvPr/>
        </p:nvSpPr>
        <p:spPr>
          <a:xfrm>
            <a:off x="4281480" y="10155240"/>
            <a:ext cx="3276000" cy="53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FF2850C2-989E-48F3-A586-1FB493AD1B5E}" type="slidenum">
              <a:rPr b="0" lang="de-DE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&lt;Foliennummer&gt;</a:t>
            </a:fld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PlaceHolder 1"/>
          <p:cNvSpPr>
            <a:spLocks noGrp="1"/>
          </p:cNvSpPr>
          <p:nvPr>
            <p:ph type="body"/>
          </p:nvPr>
        </p:nvSpPr>
        <p:spPr>
          <a:xfrm>
            <a:off x="755640" y="5145120"/>
            <a:ext cx="6047640" cy="4209480"/>
          </a:xfrm>
          <a:prstGeom prst="rect">
            <a:avLst/>
          </a:prstGeom>
        </p:spPr>
        <p:txBody>
          <a:bodyPr lIns="0" rIns="0" tIns="0" bIns="0"/>
          <a:p>
            <a:endParaRPr b="0" lang="de-D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4" name="CustomShape 2"/>
          <p:cNvSpPr/>
          <p:nvPr/>
        </p:nvSpPr>
        <p:spPr>
          <a:xfrm>
            <a:off x="4281480" y="10155240"/>
            <a:ext cx="3276000" cy="53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E03BE891-D1CD-47F4-AF97-2E4A3B6EA32D}" type="slidenum">
              <a:rPr b="0" lang="de-DE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&lt;Foliennummer&gt;</a:t>
            </a:fld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Relationship Id="rId3" Type="http://schemas.openxmlformats.org/officeDocument/2006/relationships/image" Target="../media/image9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15.png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189684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84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6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27" name="" descr=""/>
          <p:cNvPicPr/>
          <p:nvPr/>
        </p:nvPicPr>
        <p:blipFill>
          <a:blip r:embed="rId2"/>
          <a:stretch/>
        </p:blipFill>
        <p:spPr>
          <a:xfrm>
            <a:off x="3602880" y="1604160"/>
            <a:ext cx="4984920" cy="3976920"/>
          </a:xfrm>
          <a:prstGeom prst="rect">
            <a:avLst/>
          </a:prstGeom>
          <a:ln>
            <a:noFill/>
          </a:ln>
        </p:spPr>
      </p:pic>
      <p:pic>
        <p:nvPicPr>
          <p:cNvPr id="128" name="" descr=""/>
          <p:cNvPicPr/>
          <p:nvPr/>
        </p:nvPicPr>
        <p:blipFill>
          <a:blip r:embed="rId3"/>
          <a:stretch/>
        </p:blipFill>
        <p:spPr>
          <a:xfrm>
            <a:off x="3602880" y="1604160"/>
            <a:ext cx="4984920" cy="397692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692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692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080" cy="5306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1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692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692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5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84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189684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2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84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7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0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01" name="" descr=""/>
          <p:cNvPicPr/>
          <p:nvPr/>
        </p:nvPicPr>
        <p:blipFill>
          <a:blip r:embed="rId2"/>
          <a:stretch/>
        </p:blipFill>
        <p:spPr>
          <a:xfrm>
            <a:off x="3602880" y="1604160"/>
            <a:ext cx="4984920" cy="3976920"/>
          </a:xfrm>
          <a:prstGeom prst="rect">
            <a:avLst/>
          </a:prstGeom>
          <a:ln>
            <a:noFill/>
          </a:ln>
        </p:spPr>
      </p:pic>
      <p:pic>
        <p:nvPicPr>
          <p:cNvPr id="202" name="" descr=""/>
          <p:cNvPicPr/>
          <p:nvPr/>
        </p:nvPicPr>
        <p:blipFill>
          <a:blip r:embed="rId3"/>
          <a:stretch/>
        </p:blipFill>
        <p:spPr>
          <a:xfrm>
            <a:off x="3602880" y="1604160"/>
            <a:ext cx="4984920" cy="397692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692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692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080" cy="5306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8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692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692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84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189684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84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4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7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78" name="" descr=""/>
          <p:cNvPicPr/>
          <p:nvPr/>
        </p:nvPicPr>
        <p:blipFill>
          <a:blip r:embed="rId2"/>
          <a:stretch/>
        </p:blipFill>
        <p:spPr>
          <a:xfrm>
            <a:off x="3602880" y="1604160"/>
            <a:ext cx="4984920" cy="3976920"/>
          </a:xfrm>
          <a:prstGeom prst="rect">
            <a:avLst/>
          </a:prstGeom>
          <a:ln>
            <a:noFill/>
          </a:ln>
        </p:spPr>
      </p:pic>
      <p:pic>
        <p:nvPicPr>
          <p:cNvPr id="279" name="" descr=""/>
          <p:cNvPicPr/>
          <p:nvPr/>
        </p:nvPicPr>
        <p:blipFill>
          <a:blip r:embed="rId3"/>
          <a:stretch/>
        </p:blipFill>
        <p:spPr>
          <a:xfrm>
            <a:off x="3602880" y="1604160"/>
            <a:ext cx="4984920" cy="397692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692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692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080" cy="5306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692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692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840"/>
          </a:xfrm>
          <a:prstGeom prst="rect">
            <a:avLst/>
          </a:prstGeom>
        </p:spPr>
        <p:txBody>
          <a:bodyPr lIns="0" rIns="0" tIns="0" bIns="0"/>
          <a:p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slideLayout" Target="../slideLayouts/slideLayout1.xml"/><Relationship Id="rId6" Type="http://schemas.openxmlformats.org/officeDocument/2006/relationships/slideLayout" Target="../slideLayouts/slideLayout2.xml"/><Relationship Id="rId7" Type="http://schemas.openxmlformats.org/officeDocument/2006/relationships/slideLayout" Target="../slideLayouts/slideLayout3.xml"/><Relationship Id="rId8" Type="http://schemas.openxmlformats.org/officeDocument/2006/relationships/slideLayout" Target="../slideLayouts/slideLayout4.xml"/><Relationship Id="rId9" Type="http://schemas.openxmlformats.org/officeDocument/2006/relationships/slideLayout" Target="../slideLayouts/slideLayout5.xml"/><Relationship Id="rId10" Type="http://schemas.openxmlformats.org/officeDocument/2006/relationships/slideLayout" Target="../slideLayouts/slideLayout6.xml"/><Relationship Id="rId11" Type="http://schemas.openxmlformats.org/officeDocument/2006/relationships/slideLayout" Target="../slideLayouts/slideLayout7.xml"/><Relationship Id="rId12" Type="http://schemas.openxmlformats.org/officeDocument/2006/relationships/slideLayout" Target="../slideLayouts/slideLayout8.xml"/><Relationship Id="rId13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0.xml"/><Relationship Id="rId15" Type="http://schemas.openxmlformats.org/officeDocument/2006/relationships/slideLayout" Target="../slideLayouts/slideLayout11.xml"/><Relationship Id="rId16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6.xml"/><Relationship Id="rId8" Type="http://schemas.openxmlformats.org/officeDocument/2006/relationships/slideLayout" Target="../slideLayouts/slideLayout27.xml"/><Relationship Id="rId9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32.xml"/><Relationship Id="rId14" Type="http://schemas.openxmlformats.org/officeDocument/2006/relationships/slideLayout" Target="../slideLayouts/slideLayout33.xml"/><Relationship Id="rId15" Type="http://schemas.openxmlformats.org/officeDocument/2006/relationships/slideLayout" Target="../slideLayouts/slideLayout34.xml"/><Relationship Id="rId16" Type="http://schemas.openxmlformats.org/officeDocument/2006/relationships/slideLayout" Target="../slideLayouts/slideLayout35.xml"/><Relationship Id="rId17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2" descr=""/>
          <p:cNvPicPr/>
          <p:nvPr/>
        </p:nvPicPr>
        <p:blipFill>
          <a:blip r:embed="rId3"/>
          <a:stretch/>
        </p:blipFill>
        <p:spPr>
          <a:xfrm>
            <a:off x="0" y="0"/>
            <a:ext cx="12191040" cy="6856920"/>
          </a:xfrm>
          <a:prstGeom prst="rect">
            <a:avLst/>
          </a:prstGeom>
          <a:ln>
            <a:noFill/>
          </a:ln>
        </p:spPr>
      </p:pic>
      <p:sp>
        <p:nvSpPr>
          <p:cNvPr id="1" name="CustomShape 1"/>
          <p:cNvSpPr/>
          <p:nvPr/>
        </p:nvSpPr>
        <p:spPr>
          <a:xfrm>
            <a:off x="114480" y="4680"/>
            <a:ext cx="22680" cy="2180160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" name="CustomShape 2"/>
          <p:cNvSpPr/>
          <p:nvPr/>
        </p:nvSpPr>
        <p:spPr>
          <a:xfrm>
            <a:off x="33480" y="2176560"/>
            <a:ext cx="189360" cy="189360"/>
          </a:xfrm>
          <a:custGeom>
            <a:avLst/>
            <a:gdLst/>
            <a:ah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8" y="36"/>
                  <a:pt x="36" y="29"/>
                  <a:pt x="36" y="20"/>
                </a:cubicBezTo>
                <a:cubicBezTo>
                  <a:pt x="36" y="11"/>
                  <a:pt x="28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" name="CustomShape 3"/>
          <p:cNvSpPr/>
          <p:nvPr/>
        </p:nvSpPr>
        <p:spPr>
          <a:xfrm>
            <a:off x="28440" y="4021200"/>
            <a:ext cx="189360" cy="187920"/>
          </a:xfrm>
          <a:custGeom>
            <a:avLst/>
            <a:gdLst/>
            <a:ah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2" y="4"/>
                  <a:pt x="4" y="11"/>
                  <a:pt x="4" y="20"/>
                </a:cubicBezTo>
                <a:cubicBezTo>
                  <a:pt x="4" y="29"/>
                  <a:pt x="12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" name="CustomShape 4"/>
          <p:cNvSpPr/>
          <p:nvPr/>
        </p:nvSpPr>
        <p:spPr>
          <a:xfrm>
            <a:off x="200160" y="4680"/>
            <a:ext cx="368640" cy="1810080"/>
          </a:xfrm>
          <a:custGeom>
            <a:avLst/>
            <a:gdLst/>
            <a:ahLst/>
            <a:rect l="l" t="t" r="r" b="b"/>
            <a:pathLst>
              <a:path w="233" h="1141">
                <a:moveTo>
                  <a:pt x="218" y="1141"/>
                </a:moveTo>
                <a:lnTo>
                  <a:pt x="0" y="626"/>
                </a:lnTo>
                <a:lnTo>
                  <a:pt x="0" y="0"/>
                </a:lnTo>
                <a:lnTo>
                  <a:pt x="15" y="0"/>
                </a:lnTo>
                <a:lnTo>
                  <a:pt x="15" y="623"/>
                </a:lnTo>
                <a:lnTo>
                  <a:pt x="233" y="1135"/>
                </a:lnTo>
                <a:lnTo>
                  <a:pt x="218" y="1141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" name="CustomShape 5"/>
          <p:cNvSpPr/>
          <p:nvPr/>
        </p:nvSpPr>
        <p:spPr>
          <a:xfrm>
            <a:off x="503280" y="1801800"/>
            <a:ext cx="189360" cy="187920"/>
          </a:xfrm>
          <a:custGeom>
            <a:avLst/>
            <a:gdLst/>
            <a:ah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3" y="0"/>
                  <a:pt x="40" y="6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8" y="36"/>
                  <a:pt x="36" y="29"/>
                  <a:pt x="36" y="20"/>
                </a:cubicBezTo>
                <a:cubicBezTo>
                  <a:pt x="36" y="9"/>
                  <a:pt x="31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" name="CustomShape 6"/>
          <p:cNvSpPr/>
          <p:nvPr/>
        </p:nvSpPr>
        <p:spPr>
          <a:xfrm>
            <a:off x="285840" y="4680"/>
            <a:ext cx="368640" cy="1429200"/>
          </a:xfrm>
          <a:custGeom>
            <a:avLst/>
            <a:gdLst/>
            <a:ahLst/>
            <a:rect l="l" t="t" r="r" b="b"/>
            <a:pathLst>
              <a:path w="233" h="901">
                <a:moveTo>
                  <a:pt x="221" y="901"/>
                </a:moveTo>
                <a:lnTo>
                  <a:pt x="0" y="383"/>
                </a:lnTo>
                <a:lnTo>
                  <a:pt x="0" y="0"/>
                </a:lnTo>
                <a:lnTo>
                  <a:pt x="18" y="0"/>
                </a:lnTo>
                <a:lnTo>
                  <a:pt x="18" y="380"/>
                </a:lnTo>
                <a:lnTo>
                  <a:pt x="233" y="895"/>
                </a:lnTo>
                <a:lnTo>
                  <a:pt x="221" y="901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" name="CustomShape 7"/>
          <p:cNvSpPr/>
          <p:nvPr/>
        </p:nvSpPr>
        <p:spPr>
          <a:xfrm>
            <a:off x="546120" y="0"/>
            <a:ext cx="151200" cy="911880"/>
          </a:xfrm>
          <a:custGeom>
            <a:avLst/>
            <a:gdLst/>
            <a:ahLst/>
            <a:rect l="l" t="t" r="r" b="b"/>
            <a:pathLst>
              <a:path w="96" h="575">
                <a:moveTo>
                  <a:pt x="96" y="575"/>
                </a:moveTo>
                <a:lnTo>
                  <a:pt x="78" y="575"/>
                </a:lnTo>
                <a:lnTo>
                  <a:pt x="78" y="192"/>
                </a:lnTo>
                <a:lnTo>
                  <a:pt x="0" y="6"/>
                </a:lnTo>
                <a:lnTo>
                  <a:pt x="15" y="0"/>
                </a:lnTo>
                <a:lnTo>
                  <a:pt x="96" y="189"/>
                </a:lnTo>
                <a:lnTo>
                  <a:pt x="96" y="575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" name="CustomShape 8"/>
          <p:cNvSpPr/>
          <p:nvPr/>
        </p:nvSpPr>
        <p:spPr>
          <a:xfrm>
            <a:off x="588960" y="1420920"/>
            <a:ext cx="189360" cy="189360"/>
          </a:xfrm>
          <a:custGeom>
            <a:avLst/>
            <a:gdLst/>
            <a:ah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3" y="0"/>
                  <a:pt x="40" y="7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9"/>
                  <a:pt x="31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" name="CustomShape 9"/>
          <p:cNvSpPr/>
          <p:nvPr/>
        </p:nvSpPr>
        <p:spPr>
          <a:xfrm>
            <a:off x="588960" y="903240"/>
            <a:ext cx="189360" cy="189360"/>
          </a:xfrm>
          <a:custGeom>
            <a:avLst/>
            <a:gdLst/>
            <a:ah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" name="CustomShape 10"/>
          <p:cNvSpPr/>
          <p:nvPr/>
        </p:nvSpPr>
        <p:spPr>
          <a:xfrm>
            <a:off x="641520" y="0"/>
            <a:ext cx="421200" cy="525960"/>
          </a:xfrm>
          <a:custGeom>
            <a:avLst/>
            <a:gdLst/>
            <a:ahLst/>
            <a:rect l="l" t="t" r="r" b="b"/>
            <a:pathLst>
              <a:path w="266" h="332">
                <a:moveTo>
                  <a:pt x="257" y="332"/>
                </a:moveTo>
                <a:lnTo>
                  <a:pt x="48" y="123"/>
                </a:lnTo>
                <a:lnTo>
                  <a:pt x="0" y="6"/>
                </a:lnTo>
                <a:lnTo>
                  <a:pt x="15" y="0"/>
                </a:lnTo>
                <a:lnTo>
                  <a:pt x="63" y="114"/>
                </a:lnTo>
                <a:lnTo>
                  <a:pt x="266" y="320"/>
                </a:lnTo>
                <a:lnTo>
                  <a:pt x="257" y="332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" name="CustomShape 11"/>
          <p:cNvSpPr/>
          <p:nvPr/>
        </p:nvSpPr>
        <p:spPr>
          <a:xfrm>
            <a:off x="1020600" y="488880"/>
            <a:ext cx="160920" cy="146520"/>
          </a:xfrm>
          <a:custGeom>
            <a:avLst/>
            <a:gdLst/>
            <a:ahLst/>
            <a:rect l="l" t="t" r="r" b="b"/>
            <a:pathLst>
              <a:path w="34" h="31">
                <a:moveTo>
                  <a:pt x="17" y="31"/>
                </a:moveTo>
                <a:cubicBezTo>
                  <a:pt x="13" y="31"/>
                  <a:pt x="9" y="30"/>
                  <a:pt x="6" y="27"/>
                </a:cubicBezTo>
                <a:cubicBezTo>
                  <a:pt x="0" y="20"/>
                  <a:pt x="0" y="10"/>
                  <a:pt x="6" y="4"/>
                </a:cubicBezTo>
                <a:cubicBezTo>
                  <a:pt x="9" y="1"/>
                  <a:pt x="13" y="0"/>
                  <a:pt x="17" y="0"/>
                </a:cubicBezTo>
                <a:cubicBezTo>
                  <a:pt x="21" y="0"/>
                  <a:pt x="25" y="1"/>
                  <a:pt x="28" y="4"/>
                </a:cubicBezTo>
                <a:cubicBezTo>
                  <a:pt x="34" y="10"/>
                  <a:pt x="34" y="20"/>
                  <a:pt x="28" y="27"/>
                </a:cubicBezTo>
                <a:cubicBezTo>
                  <a:pt x="25" y="30"/>
                  <a:pt x="21" y="31"/>
                  <a:pt x="17" y="31"/>
                </a:cubicBezTo>
                <a:close/>
                <a:moveTo>
                  <a:pt x="17" y="4"/>
                </a:moveTo>
                <a:cubicBezTo>
                  <a:pt x="14" y="4"/>
                  <a:pt x="11" y="5"/>
                  <a:pt x="9" y="7"/>
                </a:cubicBezTo>
                <a:cubicBezTo>
                  <a:pt x="4" y="12"/>
                  <a:pt x="4" y="19"/>
                  <a:pt x="9" y="24"/>
                </a:cubicBezTo>
                <a:cubicBezTo>
                  <a:pt x="11" y="26"/>
                  <a:pt x="14" y="27"/>
                  <a:pt x="17" y="27"/>
                </a:cubicBezTo>
                <a:cubicBezTo>
                  <a:pt x="20" y="27"/>
                  <a:pt x="23" y="26"/>
                  <a:pt x="25" y="24"/>
                </a:cubicBezTo>
                <a:cubicBezTo>
                  <a:pt x="30" y="19"/>
                  <a:pt x="30" y="12"/>
                  <a:pt x="25" y="7"/>
                </a:cubicBezTo>
                <a:cubicBezTo>
                  <a:pt x="23" y="5"/>
                  <a:pt x="20" y="4"/>
                  <a:pt x="17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" name="Line 12"/>
          <p:cNvSpPr/>
          <p:nvPr/>
        </p:nvSpPr>
        <p:spPr>
          <a:xfrm>
            <a:off x="-4680" y="9360"/>
            <a:ext cx="360" cy="36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3" name="CustomShape 13"/>
          <p:cNvSpPr/>
          <p:nvPr/>
        </p:nvSpPr>
        <p:spPr>
          <a:xfrm>
            <a:off x="9360" y="1801800"/>
            <a:ext cx="122760" cy="126000"/>
          </a:xfrm>
          <a:custGeom>
            <a:avLst/>
            <a:gdLst/>
            <a:ahLst/>
            <a:rect l="l" t="t" r="r" b="b"/>
            <a:pathLst>
              <a:path w="78" h="80">
                <a:moveTo>
                  <a:pt x="6" y="80"/>
                </a:moveTo>
                <a:lnTo>
                  <a:pt x="0" y="71"/>
                </a:lnTo>
                <a:lnTo>
                  <a:pt x="69" y="0"/>
                </a:lnTo>
                <a:lnTo>
                  <a:pt x="78" y="9"/>
                </a:lnTo>
                <a:lnTo>
                  <a:pt x="6" y="80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" name="CustomShape 14"/>
          <p:cNvSpPr/>
          <p:nvPr/>
        </p:nvSpPr>
        <p:spPr>
          <a:xfrm>
            <a:off x="-9360" y="3549600"/>
            <a:ext cx="146520" cy="479880"/>
          </a:xfrm>
          <a:custGeom>
            <a:avLst/>
            <a:gdLst/>
            <a:ahLst/>
            <a:rect l="l" t="t" r="r" b="b"/>
            <a:pathLst>
              <a:path w="93" h="303">
                <a:moveTo>
                  <a:pt x="93" y="303"/>
                </a:moveTo>
                <a:lnTo>
                  <a:pt x="78" y="303"/>
                </a:lnTo>
                <a:lnTo>
                  <a:pt x="78" y="78"/>
                </a:lnTo>
                <a:lnTo>
                  <a:pt x="0" y="12"/>
                </a:lnTo>
                <a:lnTo>
                  <a:pt x="12" y="0"/>
                </a:lnTo>
                <a:lnTo>
                  <a:pt x="93" y="69"/>
                </a:lnTo>
                <a:lnTo>
                  <a:pt x="93" y="303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" name="CustomShape 15"/>
          <p:cNvSpPr/>
          <p:nvPr/>
        </p:nvSpPr>
        <p:spPr>
          <a:xfrm>
            <a:off x="128520" y="1382760"/>
            <a:ext cx="141840" cy="475200"/>
          </a:xfrm>
          <a:custGeom>
            <a:avLst/>
            <a:gdLst/>
            <a:ahLst/>
            <a:rect l="l" t="t" r="r" b="b"/>
            <a:pathLst>
              <a:path w="90" h="300">
                <a:moveTo>
                  <a:pt x="90" y="300"/>
                </a:moveTo>
                <a:lnTo>
                  <a:pt x="78" y="300"/>
                </a:lnTo>
                <a:lnTo>
                  <a:pt x="78" y="84"/>
                </a:lnTo>
                <a:lnTo>
                  <a:pt x="0" y="9"/>
                </a:lnTo>
                <a:lnTo>
                  <a:pt x="9" y="0"/>
                </a:lnTo>
                <a:lnTo>
                  <a:pt x="90" y="81"/>
                </a:lnTo>
                <a:lnTo>
                  <a:pt x="90" y="300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" name="CustomShape 16"/>
          <p:cNvSpPr/>
          <p:nvPr/>
        </p:nvSpPr>
        <p:spPr>
          <a:xfrm>
            <a:off x="204840" y="1849320"/>
            <a:ext cx="113400" cy="106920"/>
          </a:xfrm>
          <a:custGeom>
            <a:avLst/>
            <a:gdLst/>
            <a:ahLst/>
            <a:rect l="l" t="t" r="r" b="b"/>
            <a:pathLst>
              <a:path w="24" h="23">
                <a:moveTo>
                  <a:pt x="12" y="23"/>
                </a:moveTo>
                <a:cubicBezTo>
                  <a:pt x="6" y="23"/>
                  <a:pt x="0" y="18"/>
                  <a:pt x="0" y="12"/>
                </a:cubicBezTo>
                <a:cubicBezTo>
                  <a:pt x="0" y="5"/>
                  <a:pt x="6" y="0"/>
                  <a:pt x="12" y="0"/>
                </a:cubicBezTo>
                <a:cubicBezTo>
                  <a:pt x="18" y="0"/>
                  <a:pt x="24" y="5"/>
                  <a:pt x="24" y="12"/>
                </a:cubicBezTo>
                <a:cubicBezTo>
                  <a:pt x="24" y="18"/>
                  <a:pt x="18" y="23"/>
                  <a:pt x="12" y="23"/>
                </a:cubicBezTo>
                <a:close/>
                <a:moveTo>
                  <a:pt x="12" y="4"/>
                </a:moveTo>
                <a:cubicBezTo>
                  <a:pt x="8" y="4"/>
                  <a:pt x="4" y="8"/>
                  <a:pt x="4" y="12"/>
                </a:cubicBezTo>
                <a:cubicBezTo>
                  <a:pt x="4" y="16"/>
                  <a:pt x="8" y="19"/>
                  <a:pt x="12" y="19"/>
                </a:cubicBezTo>
                <a:cubicBezTo>
                  <a:pt x="16" y="19"/>
                  <a:pt x="20" y="16"/>
                  <a:pt x="20" y="12"/>
                </a:cubicBezTo>
                <a:cubicBezTo>
                  <a:pt x="20" y="8"/>
                  <a:pt x="16" y="4"/>
                  <a:pt x="12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" name="CustomShape 17"/>
          <p:cNvSpPr/>
          <p:nvPr/>
        </p:nvSpPr>
        <p:spPr>
          <a:xfrm>
            <a:off x="133200" y="4662360"/>
            <a:ext cx="22680" cy="2180160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" name="CustomShape 18"/>
          <p:cNvSpPr/>
          <p:nvPr/>
        </p:nvSpPr>
        <p:spPr>
          <a:xfrm>
            <a:off x="223920" y="5041800"/>
            <a:ext cx="368640" cy="1800720"/>
          </a:xfrm>
          <a:custGeom>
            <a:avLst/>
            <a:gdLst/>
            <a:ahLst/>
            <a:rect l="l" t="t" r="r" b="b"/>
            <a:pathLst>
              <a:path w="233" h="1135">
                <a:moveTo>
                  <a:pt x="15" y="1135"/>
                </a:moveTo>
                <a:lnTo>
                  <a:pt x="0" y="1135"/>
                </a:lnTo>
                <a:lnTo>
                  <a:pt x="0" y="515"/>
                </a:lnTo>
                <a:lnTo>
                  <a:pt x="0" y="512"/>
                </a:lnTo>
                <a:lnTo>
                  <a:pt x="218" y="0"/>
                </a:lnTo>
                <a:lnTo>
                  <a:pt x="233" y="6"/>
                </a:lnTo>
                <a:lnTo>
                  <a:pt x="15" y="518"/>
                </a:lnTo>
                <a:lnTo>
                  <a:pt x="15" y="1135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" name="CustomShape 19"/>
          <p:cNvSpPr/>
          <p:nvPr/>
        </p:nvSpPr>
        <p:spPr>
          <a:xfrm>
            <a:off x="52560" y="4481640"/>
            <a:ext cx="189360" cy="189360"/>
          </a:xfrm>
          <a:custGeom>
            <a:avLst/>
            <a:gdLst/>
            <a:ah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8" y="36"/>
                  <a:pt x="36" y="29"/>
                  <a:pt x="36" y="20"/>
                </a:cubicBezTo>
                <a:cubicBezTo>
                  <a:pt x="36" y="11"/>
                  <a:pt x="28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" name="CustomShape 20"/>
          <p:cNvSpPr/>
          <p:nvPr/>
        </p:nvSpPr>
        <p:spPr>
          <a:xfrm>
            <a:off x="-14400" y="5627520"/>
            <a:ext cx="84600" cy="1215000"/>
          </a:xfrm>
          <a:custGeom>
            <a:avLst/>
            <a:gdLst/>
            <a:ahLst/>
            <a:rect l="l" t="t" r="r" b="b"/>
            <a:pathLst>
              <a:path w="54" h="766">
                <a:moveTo>
                  <a:pt x="54" y="766"/>
                </a:moveTo>
                <a:lnTo>
                  <a:pt x="36" y="766"/>
                </a:lnTo>
                <a:lnTo>
                  <a:pt x="36" y="149"/>
                </a:lnTo>
                <a:lnTo>
                  <a:pt x="0" y="3"/>
                </a:lnTo>
                <a:lnTo>
                  <a:pt x="18" y="0"/>
                </a:lnTo>
                <a:lnTo>
                  <a:pt x="54" y="146"/>
                </a:lnTo>
                <a:lnTo>
                  <a:pt x="54" y="766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" name="CustomShape 21"/>
          <p:cNvSpPr/>
          <p:nvPr/>
        </p:nvSpPr>
        <p:spPr>
          <a:xfrm>
            <a:off x="527040" y="4867200"/>
            <a:ext cx="189360" cy="187920"/>
          </a:xfrm>
          <a:custGeom>
            <a:avLst/>
            <a:gdLst/>
            <a:ah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" name="CustomShape 22"/>
          <p:cNvSpPr/>
          <p:nvPr/>
        </p:nvSpPr>
        <p:spPr>
          <a:xfrm>
            <a:off x="309600" y="5423040"/>
            <a:ext cx="373680" cy="1424520"/>
          </a:xfrm>
          <a:custGeom>
            <a:avLst/>
            <a:gdLst/>
            <a:ahLst/>
            <a:rect l="l" t="t" r="r" b="b"/>
            <a:pathLst>
              <a:path w="236" h="898">
                <a:moveTo>
                  <a:pt x="18" y="898"/>
                </a:moveTo>
                <a:lnTo>
                  <a:pt x="0" y="898"/>
                </a:lnTo>
                <a:lnTo>
                  <a:pt x="0" y="515"/>
                </a:lnTo>
                <a:lnTo>
                  <a:pt x="3" y="512"/>
                </a:lnTo>
                <a:lnTo>
                  <a:pt x="221" y="0"/>
                </a:lnTo>
                <a:lnTo>
                  <a:pt x="236" y="6"/>
                </a:lnTo>
                <a:lnTo>
                  <a:pt x="18" y="518"/>
                </a:lnTo>
                <a:lnTo>
                  <a:pt x="18" y="898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" name="CustomShape 23"/>
          <p:cNvSpPr/>
          <p:nvPr/>
        </p:nvSpPr>
        <p:spPr>
          <a:xfrm>
            <a:off x="569880" y="5945040"/>
            <a:ext cx="151200" cy="911880"/>
          </a:xfrm>
          <a:custGeom>
            <a:avLst/>
            <a:gdLst/>
            <a:ahLst/>
            <a:rect l="l" t="t" r="r" b="b"/>
            <a:pathLst>
              <a:path w="96" h="575">
                <a:moveTo>
                  <a:pt x="15" y="575"/>
                </a:moveTo>
                <a:lnTo>
                  <a:pt x="0" y="569"/>
                </a:lnTo>
                <a:lnTo>
                  <a:pt x="81" y="383"/>
                </a:lnTo>
                <a:lnTo>
                  <a:pt x="81" y="0"/>
                </a:lnTo>
                <a:lnTo>
                  <a:pt x="96" y="0"/>
                </a:lnTo>
                <a:lnTo>
                  <a:pt x="96" y="386"/>
                </a:lnTo>
                <a:lnTo>
                  <a:pt x="15" y="575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" name="CustomShape 24"/>
          <p:cNvSpPr/>
          <p:nvPr/>
        </p:nvSpPr>
        <p:spPr>
          <a:xfrm>
            <a:off x="612720" y="5246640"/>
            <a:ext cx="189360" cy="189360"/>
          </a:xfrm>
          <a:custGeom>
            <a:avLst/>
            <a:gdLst/>
            <a:ah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2" y="4"/>
                  <a:pt x="4" y="11"/>
                  <a:pt x="4" y="20"/>
                </a:cubicBezTo>
                <a:cubicBezTo>
                  <a:pt x="4" y="29"/>
                  <a:pt x="12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" name="CustomShape 25"/>
          <p:cNvSpPr/>
          <p:nvPr/>
        </p:nvSpPr>
        <p:spPr>
          <a:xfrm>
            <a:off x="612720" y="5764320"/>
            <a:ext cx="189360" cy="189360"/>
          </a:xfrm>
          <a:custGeom>
            <a:avLst/>
            <a:gdLst/>
            <a:ah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2" y="4"/>
                  <a:pt x="4" y="11"/>
                  <a:pt x="4" y="20"/>
                </a:cubicBezTo>
                <a:cubicBezTo>
                  <a:pt x="4" y="29"/>
                  <a:pt x="12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6" name="CustomShape 26"/>
          <p:cNvSpPr/>
          <p:nvPr/>
        </p:nvSpPr>
        <p:spPr>
          <a:xfrm>
            <a:off x="669960" y="6330960"/>
            <a:ext cx="416520" cy="516600"/>
          </a:xfrm>
          <a:custGeom>
            <a:avLst/>
            <a:gdLst/>
            <a:ahLst/>
            <a:rect l="l" t="t" r="r" b="b"/>
            <a:pathLst>
              <a:path w="263" h="326">
                <a:moveTo>
                  <a:pt x="15" y="326"/>
                </a:moveTo>
                <a:lnTo>
                  <a:pt x="0" y="320"/>
                </a:lnTo>
                <a:lnTo>
                  <a:pt x="45" y="206"/>
                </a:lnTo>
                <a:lnTo>
                  <a:pt x="48" y="206"/>
                </a:lnTo>
                <a:lnTo>
                  <a:pt x="254" y="0"/>
                </a:lnTo>
                <a:lnTo>
                  <a:pt x="263" y="12"/>
                </a:lnTo>
                <a:lnTo>
                  <a:pt x="60" y="215"/>
                </a:lnTo>
                <a:lnTo>
                  <a:pt x="15" y="326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" name="CustomShape 27"/>
          <p:cNvSpPr/>
          <p:nvPr/>
        </p:nvSpPr>
        <p:spPr>
          <a:xfrm>
            <a:off x="1049400" y="6221520"/>
            <a:ext cx="156240" cy="146520"/>
          </a:xfrm>
          <a:custGeom>
            <a:avLst/>
            <a:gdLst/>
            <a:ahLst/>
            <a:rect l="l" t="t" r="r" b="b"/>
            <a:pathLst>
              <a:path w="33" h="31">
                <a:moveTo>
                  <a:pt x="16" y="31"/>
                </a:moveTo>
                <a:cubicBezTo>
                  <a:pt x="12" y="31"/>
                  <a:pt x="8" y="29"/>
                  <a:pt x="5" y="26"/>
                </a:cubicBezTo>
                <a:cubicBezTo>
                  <a:pt x="2" y="24"/>
                  <a:pt x="0" y="20"/>
                  <a:pt x="0" y="15"/>
                </a:cubicBezTo>
                <a:cubicBezTo>
                  <a:pt x="0" y="11"/>
                  <a:pt x="2" y="7"/>
                  <a:pt x="5" y="4"/>
                </a:cubicBezTo>
                <a:cubicBezTo>
                  <a:pt x="8" y="1"/>
                  <a:pt x="12" y="0"/>
                  <a:pt x="16" y="0"/>
                </a:cubicBezTo>
                <a:cubicBezTo>
                  <a:pt x="20" y="0"/>
                  <a:pt x="24" y="1"/>
                  <a:pt x="27" y="4"/>
                </a:cubicBezTo>
                <a:cubicBezTo>
                  <a:pt x="33" y="10"/>
                  <a:pt x="33" y="20"/>
                  <a:pt x="27" y="26"/>
                </a:cubicBezTo>
                <a:cubicBezTo>
                  <a:pt x="24" y="29"/>
                  <a:pt x="20" y="31"/>
                  <a:pt x="16" y="31"/>
                </a:cubicBezTo>
                <a:close/>
                <a:moveTo>
                  <a:pt x="16" y="4"/>
                </a:moveTo>
                <a:cubicBezTo>
                  <a:pt x="13" y="4"/>
                  <a:pt x="10" y="5"/>
                  <a:pt x="8" y="7"/>
                </a:cubicBezTo>
                <a:cubicBezTo>
                  <a:pt x="6" y="9"/>
                  <a:pt x="4" y="12"/>
                  <a:pt x="4" y="15"/>
                </a:cubicBezTo>
                <a:cubicBezTo>
                  <a:pt x="4" y="19"/>
                  <a:pt x="6" y="21"/>
                  <a:pt x="8" y="24"/>
                </a:cubicBezTo>
                <a:cubicBezTo>
                  <a:pt x="10" y="26"/>
                  <a:pt x="13" y="27"/>
                  <a:pt x="16" y="27"/>
                </a:cubicBezTo>
                <a:cubicBezTo>
                  <a:pt x="19" y="27"/>
                  <a:pt x="22" y="26"/>
                  <a:pt x="24" y="24"/>
                </a:cubicBezTo>
                <a:cubicBezTo>
                  <a:pt x="29" y="19"/>
                  <a:pt x="29" y="12"/>
                  <a:pt x="24" y="7"/>
                </a:cubicBezTo>
                <a:cubicBezTo>
                  <a:pt x="22" y="5"/>
                  <a:pt x="19" y="4"/>
                  <a:pt x="16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8" name="CustomShape 28"/>
          <p:cNvSpPr/>
          <p:nvPr/>
        </p:nvSpPr>
        <p:spPr>
          <a:xfrm>
            <a:off x="11484000" y="0"/>
            <a:ext cx="416520" cy="511560"/>
          </a:xfrm>
          <a:custGeom>
            <a:avLst/>
            <a:gdLst/>
            <a:ahLst/>
            <a:rect l="l" t="t" r="r" b="b"/>
            <a:pathLst>
              <a:path w="263" h="323">
                <a:moveTo>
                  <a:pt x="12" y="323"/>
                </a:moveTo>
                <a:lnTo>
                  <a:pt x="0" y="314"/>
                </a:lnTo>
                <a:lnTo>
                  <a:pt x="203" y="108"/>
                </a:lnTo>
                <a:lnTo>
                  <a:pt x="248" y="0"/>
                </a:lnTo>
                <a:lnTo>
                  <a:pt x="263" y="6"/>
                </a:lnTo>
                <a:lnTo>
                  <a:pt x="218" y="117"/>
                </a:lnTo>
                <a:lnTo>
                  <a:pt x="218" y="117"/>
                </a:lnTo>
                <a:lnTo>
                  <a:pt x="12" y="323"/>
                </a:lnTo>
                <a:close/>
              </a:path>
            </a:pathLst>
          </a:custGeom>
          <a:gradFill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9" name="CustomShape 29"/>
          <p:cNvSpPr/>
          <p:nvPr/>
        </p:nvSpPr>
        <p:spPr>
          <a:xfrm>
            <a:off x="11364840" y="474840"/>
            <a:ext cx="156240" cy="151200"/>
          </a:xfrm>
          <a:custGeom>
            <a:avLst/>
            <a:gdLst/>
            <a:ahLst/>
            <a:rect l="l" t="t" r="r" b="b"/>
            <a:pathLst>
              <a:path w="33" h="32">
                <a:moveTo>
                  <a:pt x="17" y="32"/>
                </a:moveTo>
                <a:cubicBezTo>
                  <a:pt x="13" y="32"/>
                  <a:pt x="9" y="30"/>
                  <a:pt x="6" y="27"/>
                </a:cubicBezTo>
                <a:cubicBezTo>
                  <a:pt x="0" y="21"/>
                  <a:pt x="0" y="11"/>
                  <a:pt x="6" y="5"/>
                </a:cubicBezTo>
                <a:cubicBezTo>
                  <a:pt x="9" y="2"/>
                  <a:pt x="13" y="0"/>
                  <a:pt x="17" y="0"/>
                </a:cubicBezTo>
                <a:cubicBezTo>
                  <a:pt x="21" y="0"/>
                  <a:pt x="25" y="2"/>
                  <a:pt x="28" y="5"/>
                </a:cubicBezTo>
                <a:cubicBezTo>
                  <a:pt x="31" y="8"/>
                  <a:pt x="33" y="12"/>
                  <a:pt x="33" y="16"/>
                </a:cubicBezTo>
                <a:cubicBezTo>
                  <a:pt x="33" y="20"/>
                  <a:pt x="31" y="24"/>
                  <a:pt x="28" y="27"/>
                </a:cubicBezTo>
                <a:cubicBezTo>
                  <a:pt x="25" y="30"/>
                  <a:pt x="21" y="32"/>
                  <a:pt x="17" y="32"/>
                </a:cubicBezTo>
                <a:close/>
                <a:moveTo>
                  <a:pt x="17" y="4"/>
                </a:moveTo>
                <a:cubicBezTo>
                  <a:pt x="14" y="4"/>
                  <a:pt x="11" y="6"/>
                  <a:pt x="9" y="8"/>
                </a:cubicBezTo>
                <a:cubicBezTo>
                  <a:pt x="4" y="12"/>
                  <a:pt x="4" y="20"/>
                  <a:pt x="9" y="24"/>
                </a:cubicBezTo>
                <a:cubicBezTo>
                  <a:pt x="11" y="27"/>
                  <a:pt x="14" y="28"/>
                  <a:pt x="17" y="28"/>
                </a:cubicBezTo>
                <a:cubicBezTo>
                  <a:pt x="20" y="28"/>
                  <a:pt x="23" y="27"/>
                  <a:pt x="26" y="24"/>
                </a:cubicBezTo>
                <a:cubicBezTo>
                  <a:pt x="30" y="20"/>
                  <a:pt x="30" y="12"/>
                  <a:pt x="26" y="8"/>
                </a:cubicBezTo>
                <a:cubicBezTo>
                  <a:pt x="23" y="6"/>
                  <a:pt x="20" y="4"/>
                  <a:pt x="17" y="4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0" name="CustomShape 30"/>
          <p:cNvSpPr/>
          <p:nvPr/>
        </p:nvSpPr>
        <p:spPr>
          <a:xfrm>
            <a:off x="11631600" y="1539720"/>
            <a:ext cx="187920" cy="189360"/>
          </a:xfrm>
          <a:custGeom>
            <a:avLst/>
            <a:gdLst/>
            <a:ah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1" name="CustomShape 31"/>
          <p:cNvSpPr/>
          <p:nvPr/>
        </p:nvSpPr>
        <p:spPr>
          <a:xfrm>
            <a:off x="11531520" y="5694480"/>
            <a:ext cx="297360" cy="1153080"/>
          </a:xfrm>
          <a:custGeom>
            <a:avLst/>
            <a:gdLst/>
            <a:ahLst/>
            <a:rect l="l" t="t" r="r" b="b"/>
            <a:pathLst>
              <a:path w="188" h="727">
                <a:moveTo>
                  <a:pt x="15" y="727"/>
                </a:moveTo>
                <a:lnTo>
                  <a:pt x="0" y="727"/>
                </a:lnTo>
                <a:lnTo>
                  <a:pt x="0" y="407"/>
                </a:lnTo>
                <a:lnTo>
                  <a:pt x="0" y="407"/>
                </a:lnTo>
                <a:lnTo>
                  <a:pt x="176" y="0"/>
                </a:lnTo>
                <a:lnTo>
                  <a:pt x="188" y="6"/>
                </a:lnTo>
                <a:lnTo>
                  <a:pt x="15" y="410"/>
                </a:lnTo>
                <a:lnTo>
                  <a:pt x="15" y="727"/>
                </a:lnTo>
                <a:close/>
              </a:path>
            </a:pathLst>
          </a:custGeom>
          <a:gradFill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2" name="CustomShape 32"/>
          <p:cNvSpPr/>
          <p:nvPr/>
        </p:nvSpPr>
        <p:spPr>
          <a:xfrm>
            <a:off x="11773080" y="5551560"/>
            <a:ext cx="156240" cy="154440"/>
          </a:xfrm>
          <a:custGeom>
            <a:avLst/>
            <a:gdLst/>
            <a:ahLst/>
            <a:rect l="l" t="t" r="r" b="b"/>
            <a:pathLst>
              <a:path w="33" h="33">
                <a:moveTo>
                  <a:pt x="17" y="33"/>
                </a:moveTo>
                <a:cubicBezTo>
                  <a:pt x="8" y="33"/>
                  <a:pt x="0" y="25"/>
                  <a:pt x="0" y="16"/>
                </a:cubicBezTo>
                <a:cubicBezTo>
                  <a:pt x="0" y="7"/>
                  <a:pt x="8" y="0"/>
                  <a:pt x="17" y="0"/>
                </a:cubicBezTo>
                <a:cubicBezTo>
                  <a:pt x="26" y="0"/>
                  <a:pt x="33" y="7"/>
                  <a:pt x="33" y="16"/>
                </a:cubicBezTo>
                <a:cubicBezTo>
                  <a:pt x="33" y="25"/>
                  <a:pt x="26" y="33"/>
                  <a:pt x="17" y="33"/>
                </a:cubicBezTo>
                <a:close/>
                <a:moveTo>
                  <a:pt x="17" y="4"/>
                </a:moveTo>
                <a:cubicBezTo>
                  <a:pt x="10" y="4"/>
                  <a:pt x="4" y="9"/>
                  <a:pt x="4" y="16"/>
                </a:cubicBezTo>
                <a:cubicBezTo>
                  <a:pt x="4" y="23"/>
                  <a:pt x="10" y="29"/>
                  <a:pt x="17" y="29"/>
                </a:cubicBezTo>
                <a:cubicBezTo>
                  <a:pt x="23" y="29"/>
                  <a:pt x="29" y="23"/>
                  <a:pt x="29" y="16"/>
                </a:cubicBezTo>
                <a:cubicBezTo>
                  <a:pt x="29" y="9"/>
                  <a:pt x="23" y="4"/>
                  <a:pt x="17" y="4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3" name="CustomShape 33"/>
          <p:cNvSpPr/>
          <p:nvPr/>
        </p:nvSpPr>
        <p:spPr>
          <a:xfrm>
            <a:off x="11711160" y="4680"/>
            <a:ext cx="303840" cy="1543680"/>
          </a:xfrm>
          <a:custGeom>
            <a:avLst/>
            <a:gdLst/>
            <a:ahLst/>
            <a:rect l="l" t="t" r="r" b="b"/>
            <a:pathLst>
              <a:path w="192" h="973">
                <a:moveTo>
                  <a:pt x="15" y="973"/>
                </a:moveTo>
                <a:lnTo>
                  <a:pt x="0" y="973"/>
                </a:lnTo>
                <a:lnTo>
                  <a:pt x="0" y="790"/>
                </a:lnTo>
                <a:lnTo>
                  <a:pt x="174" y="614"/>
                </a:lnTo>
                <a:lnTo>
                  <a:pt x="174" y="0"/>
                </a:lnTo>
                <a:lnTo>
                  <a:pt x="192" y="0"/>
                </a:lnTo>
                <a:lnTo>
                  <a:pt x="192" y="620"/>
                </a:lnTo>
                <a:lnTo>
                  <a:pt x="15" y="796"/>
                </a:lnTo>
                <a:lnTo>
                  <a:pt x="15" y="973"/>
                </a:lnTo>
                <a:close/>
              </a:path>
            </a:pathLst>
          </a:custGeom>
          <a:gradFill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4" name="CustomShape 34"/>
          <p:cNvSpPr/>
          <p:nvPr/>
        </p:nvSpPr>
        <p:spPr>
          <a:xfrm>
            <a:off x="11636280" y="4867200"/>
            <a:ext cx="187920" cy="187920"/>
          </a:xfrm>
          <a:custGeom>
            <a:avLst/>
            <a:gdLst/>
            <a:ah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" name="CustomShape 35"/>
          <p:cNvSpPr/>
          <p:nvPr/>
        </p:nvSpPr>
        <p:spPr>
          <a:xfrm>
            <a:off x="11441160" y="5046840"/>
            <a:ext cx="306720" cy="1800720"/>
          </a:xfrm>
          <a:custGeom>
            <a:avLst/>
            <a:gdLst/>
            <a:ahLst/>
            <a:rect l="l" t="t" r="r" b="b"/>
            <a:pathLst>
              <a:path w="194" h="1135">
                <a:moveTo>
                  <a:pt x="18" y="1135"/>
                </a:moveTo>
                <a:lnTo>
                  <a:pt x="0" y="1135"/>
                </a:lnTo>
                <a:lnTo>
                  <a:pt x="0" y="354"/>
                </a:lnTo>
                <a:lnTo>
                  <a:pt x="176" y="177"/>
                </a:lnTo>
                <a:lnTo>
                  <a:pt x="176" y="0"/>
                </a:lnTo>
                <a:lnTo>
                  <a:pt x="194" y="0"/>
                </a:lnTo>
                <a:lnTo>
                  <a:pt x="194" y="183"/>
                </a:lnTo>
                <a:lnTo>
                  <a:pt x="18" y="360"/>
                </a:lnTo>
                <a:lnTo>
                  <a:pt x="18" y="1135"/>
                </a:lnTo>
                <a:close/>
              </a:path>
            </a:pathLst>
          </a:custGeom>
          <a:gradFill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6" name="CustomShape 36"/>
          <p:cNvSpPr/>
          <p:nvPr/>
        </p:nvSpPr>
        <p:spPr>
          <a:xfrm>
            <a:off x="11849040" y="6416640"/>
            <a:ext cx="189360" cy="187920"/>
          </a:xfrm>
          <a:custGeom>
            <a:avLst/>
            <a:gdLst/>
            <a:ah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2" y="4"/>
                  <a:pt x="4" y="11"/>
                  <a:pt x="4" y="20"/>
                </a:cubicBezTo>
                <a:cubicBezTo>
                  <a:pt x="4" y="29"/>
                  <a:pt x="12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7" name="CustomShape 37"/>
          <p:cNvSpPr/>
          <p:nvPr/>
        </p:nvSpPr>
        <p:spPr>
          <a:xfrm>
            <a:off x="11939760" y="6595920"/>
            <a:ext cx="22680" cy="251280"/>
          </a:xfrm>
          <a:prstGeom prst="rect">
            <a:avLst/>
          </a:prstGeom>
          <a:gradFill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8" name="Picture 2" descr=""/>
          <p:cNvPicPr/>
          <p:nvPr/>
        </p:nvPicPr>
        <p:blipFill>
          <a:blip r:embed="rId4"/>
          <a:stretch/>
        </p:blipFill>
        <p:spPr>
          <a:xfrm>
            <a:off x="0" y="0"/>
            <a:ext cx="12191040" cy="6856920"/>
          </a:xfrm>
          <a:prstGeom prst="rect">
            <a:avLst/>
          </a:prstGeom>
          <a:ln>
            <a:noFill/>
          </a:ln>
        </p:spPr>
      </p:pic>
      <p:sp>
        <p:nvSpPr>
          <p:cNvPr id="39" name="CustomShape 38"/>
          <p:cNvSpPr/>
          <p:nvPr/>
        </p:nvSpPr>
        <p:spPr>
          <a:xfrm>
            <a:off x="1209600" y="4680"/>
            <a:ext cx="22680" cy="2180160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" name="CustomShape 39"/>
          <p:cNvSpPr/>
          <p:nvPr/>
        </p:nvSpPr>
        <p:spPr>
          <a:xfrm>
            <a:off x="1128600" y="2176560"/>
            <a:ext cx="189360" cy="189360"/>
          </a:xfrm>
          <a:custGeom>
            <a:avLst/>
            <a:gdLst/>
            <a:ah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8" y="36"/>
                  <a:pt x="36" y="29"/>
                  <a:pt x="36" y="20"/>
                </a:cubicBezTo>
                <a:cubicBezTo>
                  <a:pt x="36" y="11"/>
                  <a:pt x="28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" name="CustomShape 40"/>
          <p:cNvSpPr/>
          <p:nvPr/>
        </p:nvSpPr>
        <p:spPr>
          <a:xfrm>
            <a:off x="1123920" y="4021200"/>
            <a:ext cx="189360" cy="187920"/>
          </a:xfrm>
          <a:custGeom>
            <a:avLst/>
            <a:gdLst/>
            <a:ah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" name="CustomShape 41"/>
          <p:cNvSpPr/>
          <p:nvPr/>
        </p:nvSpPr>
        <p:spPr>
          <a:xfrm>
            <a:off x="414360" y="9360"/>
            <a:ext cx="27360" cy="4480560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3" name="CustomShape 42"/>
          <p:cNvSpPr/>
          <p:nvPr/>
        </p:nvSpPr>
        <p:spPr>
          <a:xfrm>
            <a:off x="333360" y="4481640"/>
            <a:ext cx="189360" cy="189360"/>
          </a:xfrm>
          <a:custGeom>
            <a:avLst/>
            <a:gdLst/>
            <a:ah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4" name="CustomShape 43"/>
          <p:cNvSpPr/>
          <p:nvPr/>
        </p:nvSpPr>
        <p:spPr>
          <a:xfrm>
            <a:off x="190440" y="9360"/>
            <a:ext cx="151200" cy="906840"/>
          </a:xfrm>
          <a:custGeom>
            <a:avLst/>
            <a:gdLst/>
            <a:ahLst/>
            <a:rect l="l" t="t" r="r" b="b"/>
            <a:pathLst>
              <a:path w="96" h="572">
                <a:moveTo>
                  <a:pt x="15" y="572"/>
                </a:moveTo>
                <a:lnTo>
                  <a:pt x="0" y="566"/>
                </a:lnTo>
                <a:lnTo>
                  <a:pt x="81" y="380"/>
                </a:lnTo>
                <a:lnTo>
                  <a:pt x="81" y="0"/>
                </a:lnTo>
                <a:lnTo>
                  <a:pt x="96" y="0"/>
                </a:lnTo>
                <a:lnTo>
                  <a:pt x="96" y="383"/>
                </a:lnTo>
                <a:lnTo>
                  <a:pt x="15" y="572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5" name="CustomShape 44"/>
          <p:cNvSpPr/>
          <p:nvPr/>
        </p:nvSpPr>
        <p:spPr>
          <a:xfrm>
            <a:off x="1290600" y="14400"/>
            <a:ext cx="375120" cy="1800720"/>
          </a:xfrm>
          <a:custGeom>
            <a:avLst/>
            <a:gdLst/>
            <a:ahLst/>
            <a:rect l="l" t="t" r="r" b="b"/>
            <a:pathLst>
              <a:path w="237" h="1135">
                <a:moveTo>
                  <a:pt x="222" y="1135"/>
                </a:moveTo>
                <a:lnTo>
                  <a:pt x="0" y="620"/>
                </a:lnTo>
                <a:lnTo>
                  <a:pt x="0" y="0"/>
                </a:lnTo>
                <a:lnTo>
                  <a:pt x="18" y="0"/>
                </a:lnTo>
                <a:lnTo>
                  <a:pt x="18" y="617"/>
                </a:lnTo>
                <a:lnTo>
                  <a:pt x="237" y="1129"/>
                </a:lnTo>
                <a:lnTo>
                  <a:pt x="222" y="1135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6" name="CustomShape 45"/>
          <p:cNvSpPr/>
          <p:nvPr/>
        </p:nvSpPr>
        <p:spPr>
          <a:xfrm>
            <a:off x="1600200" y="1801800"/>
            <a:ext cx="189360" cy="187920"/>
          </a:xfrm>
          <a:custGeom>
            <a:avLst/>
            <a:gdLst/>
            <a:ah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8" y="36"/>
                  <a:pt x="36" y="29"/>
                  <a:pt x="36" y="20"/>
                </a:cubicBezTo>
                <a:cubicBezTo>
                  <a:pt x="36" y="11"/>
                  <a:pt x="28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7" name="CustomShape 46"/>
          <p:cNvSpPr/>
          <p:nvPr/>
        </p:nvSpPr>
        <p:spPr>
          <a:xfrm>
            <a:off x="1380960" y="9360"/>
            <a:ext cx="370440" cy="1424520"/>
          </a:xfrm>
          <a:custGeom>
            <a:avLst/>
            <a:gdLst/>
            <a:ahLst/>
            <a:rect l="l" t="t" r="r" b="b"/>
            <a:pathLst>
              <a:path w="234" h="898">
                <a:moveTo>
                  <a:pt x="219" y="898"/>
                </a:moveTo>
                <a:lnTo>
                  <a:pt x="0" y="383"/>
                </a:lnTo>
                <a:lnTo>
                  <a:pt x="0" y="0"/>
                </a:lnTo>
                <a:lnTo>
                  <a:pt x="15" y="0"/>
                </a:lnTo>
                <a:lnTo>
                  <a:pt x="15" y="380"/>
                </a:lnTo>
                <a:lnTo>
                  <a:pt x="234" y="892"/>
                </a:lnTo>
                <a:lnTo>
                  <a:pt x="219" y="898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8" name="CustomShape 47"/>
          <p:cNvSpPr/>
          <p:nvPr/>
        </p:nvSpPr>
        <p:spPr>
          <a:xfrm>
            <a:off x="1643040" y="0"/>
            <a:ext cx="151200" cy="911880"/>
          </a:xfrm>
          <a:custGeom>
            <a:avLst/>
            <a:gdLst/>
            <a:ahLst/>
            <a:rect l="l" t="t" r="r" b="b"/>
            <a:pathLst>
              <a:path w="96" h="575">
                <a:moveTo>
                  <a:pt x="96" y="575"/>
                </a:moveTo>
                <a:lnTo>
                  <a:pt x="78" y="575"/>
                </a:lnTo>
                <a:lnTo>
                  <a:pt x="78" y="192"/>
                </a:lnTo>
                <a:lnTo>
                  <a:pt x="0" y="6"/>
                </a:lnTo>
                <a:lnTo>
                  <a:pt x="15" y="0"/>
                </a:lnTo>
                <a:lnTo>
                  <a:pt x="96" y="189"/>
                </a:lnTo>
                <a:lnTo>
                  <a:pt x="96" y="575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" name="CustomShape 48"/>
          <p:cNvSpPr/>
          <p:nvPr/>
        </p:nvSpPr>
        <p:spPr>
          <a:xfrm>
            <a:off x="1685880" y="1420920"/>
            <a:ext cx="189360" cy="189360"/>
          </a:xfrm>
          <a:custGeom>
            <a:avLst/>
            <a:gdLst/>
            <a:ah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0" name="CustomShape 49"/>
          <p:cNvSpPr/>
          <p:nvPr/>
        </p:nvSpPr>
        <p:spPr>
          <a:xfrm>
            <a:off x="1685880" y="903240"/>
            <a:ext cx="189360" cy="189360"/>
          </a:xfrm>
          <a:custGeom>
            <a:avLst/>
            <a:gdLst/>
            <a:ah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1" name="CustomShape 50"/>
          <p:cNvSpPr/>
          <p:nvPr/>
        </p:nvSpPr>
        <p:spPr>
          <a:xfrm>
            <a:off x="1743120" y="4680"/>
            <a:ext cx="417960" cy="521280"/>
          </a:xfrm>
          <a:custGeom>
            <a:avLst/>
            <a:gdLst/>
            <a:ahLst/>
            <a:rect l="l" t="t" r="r" b="b"/>
            <a:pathLst>
              <a:path w="264" h="329">
                <a:moveTo>
                  <a:pt x="252" y="329"/>
                </a:moveTo>
                <a:lnTo>
                  <a:pt x="45" y="120"/>
                </a:lnTo>
                <a:lnTo>
                  <a:pt x="0" y="6"/>
                </a:lnTo>
                <a:lnTo>
                  <a:pt x="15" y="0"/>
                </a:lnTo>
                <a:lnTo>
                  <a:pt x="60" y="111"/>
                </a:lnTo>
                <a:lnTo>
                  <a:pt x="264" y="317"/>
                </a:lnTo>
                <a:lnTo>
                  <a:pt x="252" y="329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2" name="CustomShape 51"/>
          <p:cNvSpPr/>
          <p:nvPr/>
        </p:nvSpPr>
        <p:spPr>
          <a:xfrm>
            <a:off x="2119320" y="488880"/>
            <a:ext cx="160920" cy="146520"/>
          </a:xfrm>
          <a:custGeom>
            <a:avLst/>
            <a:gdLst/>
            <a:ahLst/>
            <a:rect l="l" t="t" r="r" b="b"/>
            <a:pathLst>
              <a:path w="34" h="31">
                <a:moveTo>
                  <a:pt x="17" y="31"/>
                </a:moveTo>
                <a:cubicBezTo>
                  <a:pt x="13" y="31"/>
                  <a:pt x="9" y="30"/>
                  <a:pt x="6" y="27"/>
                </a:cubicBezTo>
                <a:cubicBezTo>
                  <a:pt x="0" y="20"/>
                  <a:pt x="0" y="10"/>
                  <a:pt x="6" y="4"/>
                </a:cubicBezTo>
                <a:cubicBezTo>
                  <a:pt x="9" y="1"/>
                  <a:pt x="13" y="0"/>
                  <a:pt x="17" y="0"/>
                </a:cubicBezTo>
                <a:cubicBezTo>
                  <a:pt x="21" y="0"/>
                  <a:pt x="25" y="1"/>
                  <a:pt x="28" y="4"/>
                </a:cubicBezTo>
                <a:cubicBezTo>
                  <a:pt x="34" y="10"/>
                  <a:pt x="34" y="20"/>
                  <a:pt x="28" y="27"/>
                </a:cubicBezTo>
                <a:cubicBezTo>
                  <a:pt x="25" y="30"/>
                  <a:pt x="21" y="31"/>
                  <a:pt x="17" y="31"/>
                </a:cubicBezTo>
                <a:close/>
                <a:moveTo>
                  <a:pt x="17" y="4"/>
                </a:moveTo>
                <a:cubicBezTo>
                  <a:pt x="14" y="4"/>
                  <a:pt x="11" y="5"/>
                  <a:pt x="9" y="7"/>
                </a:cubicBezTo>
                <a:cubicBezTo>
                  <a:pt x="4" y="12"/>
                  <a:pt x="4" y="19"/>
                  <a:pt x="9" y="24"/>
                </a:cubicBezTo>
                <a:cubicBezTo>
                  <a:pt x="11" y="26"/>
                  <a:pt x="14" y="27"/>
                  <a:pt x="17" y="27"/>
                </a:cubicBezTo>
                <a:cubicBezTo>
                  <a:pt x="20" y="27"/>
                  <a:pt x="23" y="26"/>
                  <a:pt x="25" y="24"/>
                </a:cubicBezTo>
                <a:cubicBezTo>
                  <a:pt x="30" y="19"/>
                  <a:pt x="30" y="12"/>
                  <a:pt x="25" y="7"/>
                </a:cubicBezTo>
                <a:cubicBezTo>
                  <a:pt x="23" y="5"/>
                  <a:pt x="20" y="4"/>
                  <a:pt x="17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3" name="CustomShape 52"/>
          <p:cNvSpPr/>
          <p:nvPr/>
        </p:nvSpPr>
        <p:spPr>
          <a:xfrm>
            <a:off x="952560" y="4680"/>
            <a:ext cx="151200" cy="906840"/>
          </a:xfrm>
          <a:custGeom>
            <a:avLst/>
            <a:gdLst/>
            <a:ahLst/>
            <a:rect l="l" t="t" r="r" b="b"/>
            <a:pathLst>
              <a:path w="96" h="572">
                <a:moveTo>
                  <a:pt x="15" y="572"/>
                </a:moveTo>
                <a:lnTo>
                  <a:pt x="0" y="572"/>
                </a:lnTo>
                <a:lnTo>
                  <a:pt x="0" y="189"/>
                </a:lnTo>
                <a:lnTo>
                  <a:pt x="81" y="0"/>
                </a:lnTo>
                <a:lnTo>
                  <a:pt x="96" y="6"/>
                </a:lnTo>
                <a:lnTo>
                  <a:pt x="15" y="192"/>
                </a:lnTo>
                <a:lnTo>
                  <a:pt x="15" y="572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4" name="CustomShape 53"/>
          <p:cNvSpPr/>
          <p:nvPr/>
        </p:nvSpPr>
        <p:spPr>
          <a:xfrm>
            <a:off x="866880" y="903240"/>
            <a:ext cx="189360" cy="189360"/>
          </a:xfrm>
          <a:custGeom>
            <a:avLst/>
            <a:gdLst/>
            <a:ah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2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2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5" name="CustomShape 54"/>
          <p:cNvSpPr/>
          <p:nvPr/>
        </p:nvSpPr>
        <p:spPr>
          <a:xfrm>
            <a:off x="890640" y="1554120"/>
            <a:ext cx="189360" cy="189360"/>
          </a:xfrm>
          <a:custGeom>
            <a:avLst/>
            <a:gdLst/>
            <a:ah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8"/>
                  <a:pt x="11" y="36"/>
                  <a:pt x="20" y="36"/>
                </a:cubicBezTo>
                <a:cubicBezTo>
                  <a:pt x="29" y="36"/>
                  <a:pt x="36" y="28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6" name="CustomShape 55"/>
          <p:cNvSpPr/>
          <p:nvPr/>
        </p:nvSpPr>
        <p:spPr>
          <a:xfrm>
            <a:off x="738360" y="5622840"/>
            <a:ext cx="336960" cy="1215000"/>
          </a:xfrm>
          <a:custGeom>
            <a:avLst/>
            <a:gdLst/>
            <a:ahLst/>
            <a:rect l="l" t="t" r="r" b="b"/>
            <a:pathLst>
              <a:path w="213" h="766">
                <a:moveTo>
                  <a:pt x="213" y="766"/>
                </a:moveTo>
                <a:lnTo>
                  <a:pt x="195" y="766"/>
                </a:lnTo>
                <a:lnTo>
                  <a:pt x="195" y="464"/>
                </a:lnTo>
                <a:lnTo>
                  <a:pt x="0" y="6"/>
                </a:lnTo>
                <a:lnTo>
                  <a:pt x="12" y="0"/>
                </a:lnTo>
                <a:lnTo>
                  <a:pt x="213" y="461"/>
                </a:lnTo>
                <a:lnTo>
                  <a:pt x="213" y="766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7" name="CustomShape 56"/>
          <p:cNvSpPr/>
          <p:nvPr/>
        </p:nvSpPr>
        <p:spPr>
          <a:xfrm>
            <a:off x="647640" y="5479920"/>
            <a:ext cx="156240" cy="156240"/>
          </a:xfrm>
          <a:custGeom>
            <a:avLst/>
            <a:gdLst/>
            <a:ahLst/>
            <a:rect l="l" t="t" r="r" b="b"/>
            <a:pathLst>
              <a:path w="33" h="33">
                <a:moveTo>
                  <a:pt x="17" y="33"/>
                </a:moveTo>
                <a:cubicBezTo>
                  <a:pt x="8" y="33"/>
                  <a:pt x="0" y="26"/>
                  <a:pt x="0" y="17"/>
                </a:cubicBezTo>
                <a:cubicBezTo>
                  <a:pt x="0" y="8"/>
                  <a:pt x="8" y="0"/>
                  <a:pt x="17" y="0"/>
                </a:cubicBezTo>
                <a:cubicBezTo>
                  <a:pt x="26" y="0"/>
                  <a:pt x="33" y="8"/>
                  <a:pt x="33" y="17"/>
                </a:cubicBezTo>
                <a:cubicBezTo>
                  <a:pt x="33" y="26"/>
                  <a:pt x="26" y="33"/>
                  <a:pt x="17" y="33"/>
                </a:cubicBezTo>
                <a:close/>
                <a:moveTo>
                  <a:pt x="17" y="4"/>
                </a:moveTo>
                <a:cubicBezTo>
                  <a:pt x="10" y="4"/>
                  <a:pt x="4" y="10"/>
                  <a:pt x="4" y="17"/>
                </a:cubicBezTo>
                <a:cubicBezTo>
                  <a:pt x="4" y="24"/>
                  <a:pt x="10" y="29"/>
                  <a:pt x="17" y="29"/>
                </a:cubicBezTo>
                <a:cubicBezTo>
                  <a:pt x="23" y="29"/>
                  <a:pt x="29" y="24"/>
                  <a:pt x="29" y="17"/>
                </a:cubicBezTo>
                <a:cubicBezTo>
                  <a:pt x="29" y="10"/>
                  <a:pt x="23" y="4"/>
                  <a:pt x="17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8" name="CustomShape 57"/>
          <p:cNvSpPr/>
          <p:nvPr/>
        </p:nvSpPr>
        <p:spPr>
          <a:xfrm>
            <a:off x="66600" y="903240"/>
            <a:ext cx="189360" cy="189360"/>
          </a:xfrm>
          <a:custGeom>
            <a:avLst/>
            <a:gdLst/>
            <a:ah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2" y="0"/>
                  <a:pt x="40" y="9"/>
                  <a:pt x="40" y="20"/>
                </a:cubicBezTo>
                <a:cubicBezTo>
                  <a:pt x="40" y="31"/>
                  <a:pt x="32" y="40"/>
                  <a:pt x="20" y="40"/>
                </a:cubicBezTo>
                <a:close/>
                <a:moveTo>
                  <a:pt x="20" y="4"/>
                </a:moveTo>
                <a:cubicBezTo>
                  <a:pt x="12" y="4"/>
                  <a:pt x="4" y="12"/>
                  <a:pt x="4" y="20"/>
                </a:cubicBezTo>
                <a:cubicBezTo>
                  <a:pt x="4" y="29"/>
                  <a:pt x="12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2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9" name="CustomShape 58"/>
          <p:cNvSpPr/>
          <p:nvPr/>
        </p:nvSpPr>
        <p:spPr>
          <a:xfrm>
            <a:off x="0" y="3897360"/>
            <a:ext cx="132120" cy="265680"/>
          </a:xfrm>
          <a:custGeom>
            <a:avLst/>
            <a:gdLst/>
            <a:ahLst/>
            <a:rect l="l" t="t" r="r" b="b"/>
            <a:pathLst>
              <a:path w="84" h="168">
                <a:moveTo>
                  <a:pt x="69" y="168"/>
                </a:moveTo>
                <a:lnTo>
                  <a:pt x="0" y="6"/>
                </a:lnTo>
                <a:lnTo>
                  <a:pt x="12" y="0"/>
                </a:lnTo>
                <a:lnTo>
                  <a:pt x="84" y="162"/>
                </a:lnTo>
                <a:lnTo>
                  <a:pt x="69" y="168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0" name="CustomShape 59"/>
          <p:cNvSpPr/>
          <p:nvPr/>
        </p:nvSpPr>
        <p:spPr>
          <a:xfrm>
            <a:off x="66600" y="4149720"/>
            <a:ext cx="189360" cy="187920"/>
          </a:xfrm>
          <a:custGeom>
            <a:avLst/>
            <a:gdLst/>
            <a:ah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8"/>
                  <a:pt x="11" y="36"/>
                  <a:pt x="20" y="36"/>
                </a:cubicBezTo>
                <a:cubicBezTo>
                  <a:pt x="29" y="36"/>
                  <a:pt x="36" y="28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1" name="CustomShape 60"/>
          <p:cNvSpPr/>
          <p:nvPr/>
        </p:nvSpPr>
        <p:spPr>
          <a:xfrm>
            <a:off x="0" y="1644480"/>
            <a:ext cx="132120" cy="268920"/>
          </a:xfrm>
          <a:custGeom>
            <a:avLst/>
            <a:gdLst/>
            <a:ahLst/>
            <a:rect l="l" t="t" r="r" b="b"/>
            <a:pathLst>
              <a:path w="84" h="170">
                <a:moveTo>
                  <a:pt x="12" y="170"/>
                </a:moveTo>
                <a:lnTo>
                  <a:pt x="0" y="164"/>
                </a:lnTo>
                <a:lnTo>
                  <a:pt x="69" y="0"/>
                </a:lnTo>
                <a:lnTo>
                  <a:pt x="84" y="6"/>
                </a:lnTo>
                <a:lnTo>
                  <a:pt x="12" y="170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2" name="CustomShape 61"/>
          <p:cNvSpPr/>
          <p:nvPr/>
        </p:nvSpPr>
        <p:spPr>
          <a:xfrm>
            <a:off x="66600" y="1468440"/>
            <a:ext cx="189360" cy="189360"/>
          </a:xfrm>
          <a:custGeom>
            <a:avLst/>
            <a:gdLst/>
            <a:ah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8"/>
                  <a:pt x="11" y="36"/>
                  <a:pt x="20" y="36"/>
                </a:cubicBezTo>
                <a:cubicBezTo>
                  <a:pt x="29" y="36"/>
                  <a:pt x="36" y="28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3" name="CustomShape 62"/>
          <p:cNvSpPr/>
          <p:nvPr/>
        </p:nvSpPr>
        <p:spPr>
          <a:xfrm>
            <a:off x="695160" y="4680"/>
            <a:ext cx="308520" cy="1557720"/>
          </a:xfrm>
          <a:custGeom>
            <a:avLst/>
            <a:gdLst/>
            <a:ahLst/>
            <a:rect l="l" t="t" r="r" b="b"/>
            <a:pathLst>
              <a:path w="195" h="982">
                <a:moveTo>
                  <a:pt x="195" y="982"/>
                </a:moveTo>
                <a:lnTo>
                  <a:pt x="177" y="982"/>
                </a:lnTo>
                <a:lnTo>
                  <a:pt x="177" y="805"/>
                </a:lnTo>
                <a:lnTo>
                  <a:pt x="0" y="629"/>
                </a:lnTo>
                <a:lnTo>
                  <a:pt x="0" y="0"/>
                </a:lnTo>
                <a:lnTo>
                  <a:pt x="18" y="0"/>
                </a:lnTo>
                <a:lnTo>
                  <a:pt x="18" y="623"/>
                </a:lnTo>
                <a:lnTo>
                  <a:pt x="195" y="796"/>
                </a:lnTo>
                <a:lnTo>
                  <a:pt x="195" y="982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4" name="CustomShape 63"/>
          <p:cNvSpPr/>
          <p:nvPr/>
        </p:nvSpPr>
        <p:spPr>
          <a:xfrm>
            <a:off x="57240" y="4881600"/>
            <a:ext cx="189360" cy="187920"/>
          </a:xfrm>
          <a:custGeom>
            <a:avLst/>
            <a:gdLst/>
            <a:ah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2" y="4"/>
                  <a:pt x="4" y="11"/>
                  <a:pt x="4" y="20"/>
                </a:cubicBezTo>
                <a:cubicBezTo>
                  <a:pt x="4" y="29"/>
                  <a:pt x="12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5" name="CustomShape 64"/>
          <p:cNvSpPr/>
          <p:nvPr/>
        </p:nvSpPr>
        <p:spPr>
          <a:xfrm>
            <a:off x="138240" y="5060880"/>
            <a:ext cx="303840" cy="1776960"/>
          </a:xfrm>
          <a:custGeom>
            <a:avLst/>
            <a:gdLst/>
            <a:ahLst/>
            <a:rect l="l" t="t" r="r" b="b"/>
            <a:pathLst>
              <a:path w="192" h="1120">
                <a:moveTo>
                  <a:pt x="192" y="1120"/>
                </a:moveTo>
                <a:lnTo>
                  <a:pt x="177" y="1120"/>
                </a:lnTo>
                <a:lnTo>
                  <a:pt x="177" y="360"/>
                </a:lnTo>
                <a:lnTo>
                  <a:pt x="0" y="183"/>
                </a:lnTo>
                <a:lnTo>
                  <a:pt x="0" y="0"/>
                </a:lnTo>
                <a:lnTo>
                  <a:pt x="15" y="0"/>
                </a:lnTo>
                <a:lnTo>
                  <a:pt x="15" y="177"/>
                </a:lnTo>
                <a:lnTo>
                  <a:pt x="192" y="354"/>
                </a:lnTo>
                <a:lnTo>
                  <a:pt x="192" y="1120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6" name="CustomShape 65"/>
          <p:cNvSpPr/>
          <p:nvPr/>
        </p:nvSpPr>
        <p:spPr>
          <a:xfrm>
            <a:off x="561960" y="6431040"/>
            <a:ext cx="189360" cy="187920"/>
          </a:xfrm>
          <a:custGeom>
            <a:avLst/>
            <a:gdLst/>
            <a:ah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2" y="4"/>
                  <a:pt x="4" y="11"/>
                  <a:pt x="4" y="20"/>
                </a:cubicBezTo>
                <a:cubicBezTo>
                  <a:pt x="4" y="29"/>
                  <a:pt x="12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7" name="CustomShape 66"/>
          <p:cNvSpPr/>
          <p:nvPr/>
        </p:nvSpPr>
        <p:spPr>
          <a:xfrm>
            <a:off x="642960" y="6610320"/>
            <a:ext cx="22680" cy="241920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8" name="CustomShape 67"/>
          <p:cNvSpPr/>
          <p:nvPr/>
        </p:nvSpPr>
        <p:spPr>
          <a:xfrm>
            <a:off x="76320" y="6431040"/>
            <a:ext cx="189360" cy="187920"/>
          </a:xfrm>
          <a:custGeom>
            <a:avLst/>
            <a:gdLst/>
            <a:ah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2" y="0"/>
                  <a:pt x="40" y="9"/>
                  <a:pt x="40" y="20"/>
                </a:cubicBezTo>
                <a:cubicBezTo>
                  <a:pt x="40" y="31"/>
                  <a:pt x="32" y="40"/>
                  <a:pt x="20" y="40"/>
                </a:cubicBezTo>
                <a:close/>
                <a:moveTo>
                  <a:pt x="20" y="4"/>
                </a:moveTo>
                <a:cubicBezTo>
                  <a:pt x="12" y="4"/>
                  <a:pt x="4" y="11"/>
                  <a:pt x="4" y="20"/>
                </a:cubicBezTo>
                <a:cubicBezTo>
                  <a:pt x="4" y="29"/>
                  <a:pt x="12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9" name="CustomShape 68"/>
          <p:cNvSpPr/>
          <p:nvPr/>
        </p:nvSpPr>
        <p:spPr>
          <a:xfrm>
            <a:off x="0" y="5978520"/>
            <a:ext cx="189360" cy="460800"/>
          </a:xfrm>
          <a:custGeom>
            <a:avLst/>
            <a:gdLst/>
            <a:ahLst/>
            <a:rect l="l" t="t" r="r" b="b"/>
            <a:pathLst>
              <a:path w="120" h="291">
                <a:moveTo>
                  <a:pt x="120" y="291"/>
                </a:moveTo>
                <a:lnTo>
                  <a:pt x="105" y="291"/>
                </a:lnTo>
                <a:lnTo>
                  <a:pt x="105" y="114"/>
                </a:lnTo>
                <a:lnTo>
                  <a:pt x="0" y="9"/>
                </a:lnTo>
                <a:lnTo>
                  <a:pt x="12" y="0"/>
                </a:lnTo>
                <a:lnTo>
                  <a:pt x="120" y="108"/>
                </a:lnTo>
                <a:lnTo>
                  <a:pt x="120" y="291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0" name="CustomShape 69"/>
          <p:cNvSpPr/>
          <p:nvPr/>
        </p:nvSpPr>
        <p:spPr>
          <a:xfrm>
            <a:off x="1014480" y="1801800"/>
            <a:ext cx="213120" cy="754560"/>
          </a:xfrm>
          <a:custGeom>
            <a:avLst/>
            <a:gdLst/>
            <a:ahLst/>
            <a:rect l="l" t="t" r="r" b="b"/>
            <a:pathLst>
              <a:path w="135" h="476">
                <a:moveTo>
                  <a:pt x="12" y="476"/>
                </a:moveTo>
                <a:lnTo>
                  <a:pt x="0" y="476"/>
                </a:lnTo>
                <a:lnTo>
                  <a:pt x="0" y="128"/>
                </a:lnTo>
                <a:lnTo>
                  <a:pt x="126" y="0"/>
                </a:lnTo>
                <a:lnTo>
                  <a:pt x="135" y="9"/>
                </a:lnTo>
                <a:lnTo>
                  <a:pt x="12" y="131"/>
                </a:lnTo>
                <a:lnTo>
                  <a:pt x="12" y="476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1" name="CustomShape 70"/>
          <p:cNvSpPr/>
          <p:nvPr/>
        </p:nvSpPr>
        <p:spPr>
          <a:xfrm>
            <a:off x="938160" y="2548080"/>
            <a:ext cx="165600" cy="159120"/>
          </a:xfrm>
          <a:custGeom>
            <a:avLst/>
            <a:gdLst/>
            <a:ahLst/>
            <a:rect l="l" t="t" r="r" b="b"/>
            <a:pathLst>
              <a:path w="35" h="34">
                <a:moveTo>
                  <a:pt x="18" y="34"/>
                </a:moveTo>
                <a:cubicBezTo>
                  <a:pt x="8" y="34"/>
                  <a:pt x="0" y="26"/>
                  <a:pt x="0" y="17"/>
                </a:cubicBezTo>
                <a:cubicBezTo>
                  <a:pt x="0" y="7"/>
                  <a:pt x="8" y="0"/>
                  <a:pt x="18" y="0"/>
                </a:cubicBezTo>
                <a:cubicBezTo>
                  <a:pt x="27" y="0"/>
                  <a:pt x="35" y="7"/>
                  <a:pt x="35" y="17"/>
                </a:cubicBezTo>
                <a:cubicBezTo>
                  <a:pt x="35" y="26"/>
                  <a:pt x="27" y="34"/>
                  <a:pt x="18" y="34"/>
                </a:cubicBezTo>
                <a:close/>
                <a:moveTo>
                  <a:pt x="18" y="4"/>
                </a:moveTo>
                <a:cubicBezTo>
                  <a:pt x="10" y="4"/>
                  <a:pt x="4" y="10"/>
                  <a:pt x="4" y="17"/>
                </a:cubicBezTo>
                <a:cubicBezTo>
                  <a:pt x="4" y="24"/>
                  <a:pt x="10" y="30"/>
                  <a:pt x="18" y="30"/>
                </a:cubicBezTo>
                <a:cubicBezTo>
                  <a:pt x="25" y="30"/>
                  <a:pt x="31" y="24"/>
                  <a:pt x="31" y="17"/>
                </a:cubicBezTo>
                <a:cubicBezTo>
                  <a:pt x="31" y="10"/>
                  <a:pt x="25" y="4"/>
                  <a:pt x="18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2" name="CustomShape 71"/>
          <p:cNvSpPr/>
          <p:nvPr/>
        </p:nvSpPr>
        <p:spPr>
          <a:xfrm>
            <a:off x="595440" y="4680"/>
            <a:ext cx="637200" cy="4024800"/>
          </a:xfrm>
          <a:custGeom>
            <a:avLst/>
            <a:gdLst/>
            <a:ahLst/>
            <a:rect l="l" t="t" r="r" b="b"/>
            <a:pathLst>
              <a:path w="402" h="2536">
                <a:moveTo>
                  <a:pt x="402" y="2536"/>
                </a:moveTo>
                <a:lnTo>
                  <a:pt x="387" y="2536"/>
                </a:lnTo>
                <a:lnTo>
                  <a:pt x="387" y="2311"/>
                </a:lnTo>
                <a:lnTo>
                  <a:pt x="0" y="1925"/>
                </a:lnTo>
                <a:lnTo>
                  <a:pt x="0" y="0"/>
                </a:lnTo>
                <a:lnTo>
                  <a:pt x="15" y="0"/>
                </a:lnTo>
                <a:lnTo>
                  <a:pt x="15" y="1916"/>
                </a:lnTo>
                <a:lnTo>
                  <a:pt x="402" y="2302"/>
                </a:lnTo>
                <a:lnTo>
                  <a:pt x="402" y="2536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3" name="CustomShape 72"/>
          <p:cNvSpPr/>
          <p:nvPr/>
        </p:nvSpPr>
        <p:spPr>
          <a:xfrm>
            <a:off x="1224000" y="1382760"/>
            <a:ext cx="141840" cy="475200"/>
          </a:xfrm>
          <a:custGeom>
            <a:avLst/>
            <a:gdLst/>
            <a:ahLst/>
            <a:rect l="l" t="t" r="r" b="b"/>
            <a:pathLst>
              <a:path w="90" h="300">
                <a:moveTo>
                  <a:pt x="90" y="300"/>
                </a:moveTo>
                <a:lnTo>
                  <a:pt x="78" y="300"/>
                </a:lnTo>
                <a:lnTo>
                  <a:pt x="78" y="84"/>
                </a:lnTo>
                <a:lnTo>
                  <a:pt x="0" y="9"/>
                </a:lnTo>
                <a:lnTo>
                  <a:pt x="9" y="0"/>
                </a:lnTo>
                <a:lnTo>
                  <a:pt x="90" y="81"/>
                </a:lnTo>
                <a:lnTo>
                  <a:pt x="90" y="300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4" name="CustomShape 73"/>
          <p:cNvSpPr/>
          <p:nvPr/>
        </p:nvSpPr>
        <p:spPr>
          <a:xfrm>
            <a:off x="1300320" y="1849320"/>
            <a:ext cx="108360" cy="106920"/>
          </a:xfrm>
          <a:custGeom>
            <a:avLst/>
            <a:gdLst/>
            <a:ahLst/>
            <a:rect l="l" t="t" r="r" b="b"/>
            <a:pathLst>
              <a:path w="23" h="23">
                <a:moveTo>
                  <a:pt x="12" y="23"/>
                </a:moveTo>
                <a:cubicBezTo>
                  <a:pt x="5" y="23"/>
                  <a:pt x="0" y="18"/>
                  <a:pt x="0" y="12"/>
                </a:cubicBezTo>
                <a:cubicBezTo>
                  <a:pt x="0" y="5"/>
                  <a:pt x="5" y="0"/>
                  <a:pt x="12" y="0"/>
                </a:cubicBezTo>
                <a:cubicBezTo>
                  <a:pt x="18" y="0"/>
                  <a:pt x="23" y="5"/>
                  <a:pt x="23" y="12"/>
                </a:cubicBezTo>
                <a:cubicBezTo>
                  <a:pt x="23" y="18"/>
                  <a:pt x="18" y="23"/>
                  <a:pt x="12" y="23"/>
                </a:cubicBezTo>
                <a:close/>
                <a:moveTo>
                  <a:pt x="12" y="4"/>
                </a:moveTo>
                <a:cubicBezTo>
                  <a:pt x="8" y="4"/>
                  <a:pt x="4" y="8"/>
                  <a:pt x="4" y="12"/>
                </a:cubicBezTo>
                <a:cubicBezTo>
                  <a:pt x="4" y="16"/>
                  <a:pt x="8" y="19"/>
                  <a:pt x="12" y="19"/>
                </a:cubicBezTo>
                <a:cubicBezTo>
                  <a:pt x="16" y="19"/>
                  <a:pt x="19" y="16"/>
                  <a:pt x="19" y="12"/>
                </a:cubicBezTo>
                <a:cubicBezTo>
                  <a:pt x="19" y="8"/>
                  <a:pt x="16" y="4"/>
                  <a:pt x="12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5" name="CustomShape 74"/>
          <p:cNvSpPr/>
          <p:nvPr/>
        </p:nvSpPr>
        <p:spPr>
          <a:xfrm>
            <a:off x="281160" y="3417840"/>
            <a:ext cx="141840" cy="473760"/>
          </a:xfrm>
          <a:custGeom>
            <a:avLst/>
            <a:gdLst/>
            <a:ahLst/>
            <a:rect l="l" t="t" r="r" b="b"/>
            <a:pathLst>
              <a:path w="90" h="299">
                <a:moveTo>
                  <a:pt x="12" y="299"/>
                </a:moveTo>
                <a:lnTo>
                  <a:pt x="0" y="299"/>
                </a:lnTo>
                <a:lnTo>
                  <a:pt x="0" y="80"/>
                </a:lnTo>
                <a:lnTo>
                  <a:pt x="81" y="0"/>
                </a:lnTo>
                <a:lnTo>
                  <a:pt x="90" y="8"/>
                </a:lnTo>
                <a:lnTo>
                  <a:pt x="12" y="83"/>
                </a:lnTo>
                <a:lnTo>
                  <a:pt x="12" y="299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6" name="CustomShape 75"/>
          <p:cNvSpPr/>
          <p:nvPr/>
        </p:nvSpPr>
        <p:spPr>
          <a:xfrm>
            <a:off x="237960" y="3882960"/>
            <a:ext cx="108360" cy="108360"/>
          </a:xfrm>
          <a:custGeom>
            <a:avLst/>
            <a:gdLst/>
            <a:ahLst/>
            <a:rect l="l" t="t" r="r" b="b"/>
            <a:pathLst>
              <a:path w="23" h="23">
                <a:moveTo>
                  <a:pt x="11" y="23"/>
                </a:moveTo>
                <a:cubicBezTo>
                  <a:pt x="5" y="23"/>
                  <a:pt x="0" y="18"/>
                  <a:pt x="0" y="12"/>
                </a:cubicBezTo>
                <a:cubicBezTo>
                  <a:pt x="0" y="5"/>
                  <a:pt x="5" y="0"/>
                  <a:pt x="11" y="0"/>
                </a:cubicBezTo>
                <a:cubicBezTo>
                  <a:pt x="17" y="0"/>
                  <a:pt x="23" y="5"/>
                  <a:pt x="23" y="12"/>
                </a:cubicBezTo>
                <a:cubicBezTo>
                  <a:pt x="23" y="18"/>
                  <a:pt x="17" y="23"/>
                  <a:pt x="11" y="23"/>
                </a:cubicBezTo>
                <a:close/>
                <a:moveTo>
                  <a:pt x="11" y="4"/>
                </a:moveTo>
                <a:cubicBezTo>
                  <a:pt x="7" y="4"/>
                  <a:pt x="4" y="8"/>
                  <a:pt x="4" y="12"/>
                </a:cubicBezTo>
                <a:cubicBezTo>
                  <a:pt x="4" y="16"/>
                  <a:pt x="7" y="19"/>
                  <a:pt x="11" y="19"/>
                </a:cubicBezTo>
                <a:cubicBezTo>
                  <a:pt x="15" y="19"/>
                  <a:pt x="19" y="16"/>
                  <a:pt x="19" y="12"/>
                </a:cubicBezTo>
                <a:cubicBezTo>
                  <a:pt x="19" y="8"/>
                  <a:pt x="15" y="4"/>
                  <a:pt x="11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7" name="CustomShape 76"/>
          <p:cNvSpPr/>
          <p:nvPr/>
        </p:nvSpPr>
        <p:spPr>
          <a:xfrm>
            <a:off x="4680" y="2166840"/>
            <a:ext cx="113400" cy="451440"/>
          </a:xfrm>
          <a:custGeom>
            <a:avLst/>
            <a:gdLst/>
            <a:ahLst/>
            <a:rect l="l" t="t" r="r" b="b"/>
            <a:pathLst>
              <a:path w="72" h="285">
                <a:moveTo>
                  <a:pt x="6" y="285"/>
                </a:moveTo>
                <a:lnTo>
                  <a:pt x="0" y="276"/>
                </a:lnTo>
                <a:lnTo>
                  <a:pt x="60" y="216"/>
                </a:lnTo>
                <a:lnTo>
                  <a:pt x="60" y="0"/>
                </a:lnTo>
                <a:lnTo>
                  <a:pt x="72" y="0"/>
                </a:lnTo>
                <a:lnTo>
                  <a:pt x="72" y="222"/>
                </a:lnTo>
                <a:lnTo>
                  <a:pt x="6" y="285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8" name="CustomShape 77"/>
          <p:cNvSpPr/>
          <p:nvPr/>
        </p:nvSpPr>
        <p:spPr>
          <a:xfrm>
            <a:off x="52560" y="2066760"/>
            <a:ext cx="108360" cy="108360"/>
          </a:xfrm>
          <a:custGeom>
            <a:avLst/>
            <a:gdLst/>
            <a:ahLst/>
            <a:rect l="l" t="t" r="r" b="b"/>
            <a:pathLst>
              <a:path w="23" h="23">
                <a:moveTo>
                  <a:pt x="12" y="23"/>
                </a:moveTo>
                <a:cubicBezTo>
                  <a:pt x="5" y="23"/>
                  <a:pt x="0" y="18"/>
                  <a:pt x="0" y="12"/>
                </a:cubicBezTo>
                <a:cubicBezTo>
                  <a:pt x="0" y="5"/>
                  <a:pt x="5" y="0"/>
                  <a:pt x="12" y="0"/>
                </a:cubicBezTo>
                <a:cubicBezTo>
                  <a:pt x="18" y="0"/>
                  <a:pt x="23" y="5"/>
                  <a:pt x="23" y="12"/>
                </a:cubicBezTo>
                <a:cubicBezTo>
                  <a:pt x="23" y="18"/>
                  <a:pt x="18" y="23"/>
                  <a:pt x="12" y="23"/>
                </a:cubicBezTo>
                <a:close/>
                <a:moveTo>
                  <a:pt x="12" y="4"/>
                </a:moveTo>
                <a:cubicBezTo>
                  <a:pt x="8" y="4"/>
                  <a:pt x="4" y="8"/>
                  <a:pt x="4" y="12"/>
                </a:cubicBezTo>
                <a:cubicBezTo>
                  <a:pt x="4" y="16"/>
                  <a:pt x="8" y="19"/>
                  <a:pt x="12" y="19"/>
                </a:cubicBezTo>
                <a:cubicBezTo>
                  <a:pt x="16" y="19"/>
                  <a:pt x="19" y="16"/>
                  <a:pt x="19" y="12"/>
                </a:cubicBezTo>
                <a:cubicBezTo>
                  <a:pt x="19" y="8"/>
                  <a:pt x="16" y="4"/>
                  <a:pt x="12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9" name="CustomShape 78"/>
          <p:cNvSpPr/>
          <p:nvPr/>
        </p:nvSpPr>
        <p:spPr>
          <a:xfrm>
            <a:off x="1228680" y="4662360"/>
            <a:ext cx="22680" cy="2180160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0" name="CustomShape 79"/>
          <p:cNvSpPr/>
          <p:nvPr/>
        </p:nvSpPr>
        <p:spPr>
          <a:xfrm>
            <a:off x="1319040" y="5041800"/>
            <a:ext cx="370440" cy="1800720"/>
          </a:xfrm>
          <a:custGeom>
            <a:avLst/>
            <a:gdLst/>
            <a:ahLst/>
            <a:rect l="l" t="t" r="r" b="b"/>
            <a:pathLst>
              <a:path w="234" h="1135">
                <a:moveTo>
                  <a:pt x="15" y="1135"/>
                </a:moveTo>
                <a:lnTo>
                  <a:pt x="0" y="1135"/>
                </a:lnTo>
                <a:lnTo>
                  <a:pt x="0" y="515"/>
                </a:lnTo>
                <a:lnTo>
                  <a:pt x="0" y="512"/>
                </a:lnTo>
                <a:lnTo>
                  <a:pt x="219" y="0"/>
                </a:lnTo>
                <a:lnTo>
                  <a:pt x="234" y="6"/>
                </a:lnTo>
                <a:lnTo>
                  <a:pt x="15" y="518"/>
                </a:lnTo>
                <a:lnTo>
                  <a:pt x="15" y="1135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1" name="CustomShape 80"/>
          <p:cNvSpPr/>
          <p:nvPr/>
        </p:nvSpPr>
        <p:spPr>
          <a:xfrm>
            <a:off x="1147680" y="4481640"/>
            <a:ext cx="189360" cy="189360"/>
          </a:xfrm>
          <a:custGeom>
            <a:avLst/>
            <a:gdLst/>
            <a:ah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8" y="36"/>
                  <a:pt x="36" y="29"/>
                  <a:pt x="36" y="20"/>
                </a:cubicBezTo>
                <a:cubicBezTo>
                  <a:pt x="36" y="11"/>
                  <a:pt x="28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2" name="CustomShape 81"/>
          <p:cNvSpPr/>
          <p:nvPr/>
        </p:nvSpPr>
        <p:spPr>
          <a:xfrm>
            <a:off x="819000" y="3983040"/>
            <a:ext cx="346680" cy="2859480"/>
          </a:xfrm>
          <a:custGeom>
            <a:avLst/>
            <a:gdLst/>
            <a:ahLst/>
            <a:rect l="l" t="t" r="r" b="b"/>
            <a:pathLst>
              <a:path w="219" h="1802">
                <a:moveTo>
                  <a:pt x="219" y="1802"/>
                </a:moveTo>
                <a:lnTo>
                  <a:pt x="201" y="1802"/>
                </a:lnTo>
                <a:lnTo>
                  <a:pt x="201" y="1185"/>
                </a:lnTo>
                <a:lnTo>
                  <a:pt x="0" y="3"/>
                </a:lnTo>
                <a:lnTo>
                  <a:pt x="15" y="0"/>
                </a:lnTo>
                <a:lnTo>
                  <a:pt x="219" y="1185"/>
                </a:lnTo>
                <a:lnTo>
                  <a:pt x="219" y="1802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3" name="CustomShape 82"/>
          <p:cNvSpPr/>
          <p:nvPr/>
        </p:nvSpPr>
        <p:spPr>
          <a:xfrm>
            <a:off x="728640" y="3807000"/>
            <a:ext cx="189360" cy="189360"/>
          </a:xfrm>
          <a:custGeom>
            <a:avLst/>
            <a:gdLst/>
            <a:ah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8"/>
                  <a:pt x="11" y="36"/>
                  <a:pt x="20" y="36"/>
                </a:cubicBezTo>
                <a:cubicBezTo>
                  <a:pt x="29" y="36"/>
                  <a:pt x="36" y="28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4" name="CustomShape 83"/>
          <p:cNvSpPr/>
          <p:nvPr/>
        </p:nvSpPr>
        <p:spPr>
          <a:xfrm>
            <a:off x="1623960" y="4867200"/>
            <a:ext cx="189360" cy="187920"/>
          </a:xfrm>
          <a:custGeom>
            <a:avLst/>
            <a:gdLst/>
            <a:ah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8" y="36"/>
                  <a:pt x="36" y="29"/>
                  <a:pt x="36" y="20"/>
                </a:cubicBezTo>
                <a:cubicBezTo>
                  <a:pt x="36" y="11"/>
                  <a:pt x="28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5" name="CustomShape 84"/>
          <p:cNvSpPr/>
          <p:nvPr/>
        </p:nvSpPr>
        <p:spPr>
          <a:xfrm>
            <a:off x="1405080" y="5423040"/>
            <a:ext cx="370440" cy="1424520"/>
          </a:xfrm>
          <a:custGeom>
            <a:avLst/>
            <a:gdLst/>
            <a:ahLst/>
            <a:rect l="l" t="t" r="r" b="b"/>
            <a:pathLst>
              <a:path w="234" h="898">
                <a:moveTo>
                  <a:pt x="18" y="898"/>
                </a:moveTo>
                <a:lnTo>
                  <a:pt x="0" y="898"/>
                </a:lnTo>
                <a:lnTo>
                  <a:pt x="0" y="515"/>
                </a:lnTo>
                <a:lnTo>
                  <a:pt x="0" y="512"/>
                </a:lnTo>
                <a:lnTo>
                  <a:pt x="222" y="0"/>
                </a:lnTo>
                <a:lnTo>
                  <a:pt x="234" y="6"/>
                </a:lnTo>
                <a:lnTo>
                  <a:pt x="18" y="518"/>
                </a:lnTo>
                <a:lnTo>
                  <a:pt x="18" y="898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6" name="CustomShape 85"/>
          <p:cNvSpPr/>
          <p:nvPr/>
        </p:nvSpPr>
        <p:spPr>
          <a:xfrm>
            <a:off x="1666800" y="5945040"/>
            <a:ext cx="151200" cy="911880"/>
          </a:xfrm>
          <a:custGeom>
            <a:avLst/>
            <a:gdLst/>
            <a:ahLst/>
            <a:rect l="l" t="t" r="r" b="b"/>
            <a:pathLst>
              <a:path w="96" h="575">
                <a:moveTo>
                  <a:pt x="15" y="575"/>
                </a:moveTo>
                <a:lnTo>
                  <a:pt x="0" y="569"/>
                </a:lnTo>
                <a:lnTo>
                  <a:pt x="81" y="383"/>
                </a:lnTo>
                <a:lnTo>
                  <a:pt x="81" y="0"/>
                </a:lnTo>
                <a:lnTo>
                  <a:pt x="96" y="0"/>
                </a:lnTo>
                <a:lnTo>
                  <a:pt x="96" y="386"/>
                </a:lnTo>
                <a:lnTo>
                  <a:pt x="15" y="575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7" name="CustomShape 86"/>
          <p:cNvSpPr/>
          <p:nvPr/>
        </p:nvSpPr>
        <p:spPr>
          <a:xfrm>
            <a:off x="1709640" y="5246640"/>
            <a:ext cx="189360" cy="189360"/>
          </a:xfrm>
          <a:custGeom>
            <a:avLst/>
            <a:gdLst/>
            <a:ah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8" name="CustomShape 87"/>
          <p:cNvSpPr/>
          <p:nvPr/>
        </p:nvSpPr>
        <p:spPr>
          <a:xfrm>
            <a:off x="1709640" y="5764320"/>
            <a:ext cx="189360" cy="189360"/>
          </a:xfrm>
          <a:custGeom>
            <a:avLst/>
            <a:gdLst/>
            <a:ah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9" name="CustomShape 88"/>
          <p:cNvSpPr/>
          <p:nvPr/>
        </p:nvSpPr>
        <p:spPr>
          <a:xfrm>
            <a:off x="1766880" y="6330960"/>
            <a:ext cx="417960" cy="525960"/>
          </a:xfrm>
          <a:custGeom>
            <a:avLst/>
            <a:gdLst/>
            <a:ahLst/>
            <a:rect l="l" t="t" r="r" b="b"/>
            <a:pathLst>
              <a:path w="264" h="332">
                <a:moveTo>
                  <a:pt x="12" y="332"/>
                </a:moveTo>
                <a:lnTo>
                  <a:pt x="0" y="326"/>
                </a:lnTo>
                <a:lnTo>
                  <a:pt x="45" y="206"/>
                </a:lnTo>
                <a:lnTo>
                  <a:pt x="255" y="0"/>
                </a:lnTo>
                <a:lnTo>
                  <a:pt x="264" y="12"/>
                </a:lnTo>
                <a:lnTo>
                  <a:pt x="60" y="215"/>
                </a:lnTo>
                <a:lnTo>
                  <a:pt x="12" y="332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0" name="CustomShape 89"/>
          <p:cNvSpPr/>
          <p:nvPr/>
        </p:nvSpPr>
        <p:spPr>
          <a:xfrm>
            <a:off x="2147760" y="6221520"/>
            <a:ext cx="156240" cy="146520"/>
          </a:xfrm>
          <a:custGeom>
            <a:avLst/>
            <a:gdLst/>
            <a:ahLst/>
            <a:rect l="l" t="t" r="r" b="b"/>
            <a:pathLst>
              <a:path w="33" h="31">
                <a:moveTo>
                  <a:pt x="16" y="31"/>
                </a:moveTo>
                <a:cubicBezTo>
                  <a:pt x="12" y="31"/>
                  <a:pt x="8" y="29"/>
                  <a:pt x="5" y="26"/>
                </a:cubicBezTo>
                <a:cubicBezTo>
                  <a:pt x="2" y="24"/>
                  <a:pt x="0" y="20"/>
                  <a:pt x="0" y="15"/>
                </a:cubicBezTo>
                <a:cubicBezTo>
                  <a:pt x="0" y="11"/>
                  <a:pt x="2" y="7"/>
                  <a:pt x="5" y="4"/>
                </a:cubicBezTo>
                <a:cubicBezTo>
                  <a:pt x="8" y="1"/>
                  <a:pt x="12" y="0"/>
                  <a:pt x="16" y="0"/>
                </a:cubicBezTo>
                <a:cubicBezTo>
                  <a:pt x="20" y="0"/>
                  <a:pt x="24" y="1"/>
                  <a:pt x="27" y="4"/>
                </a:cubicBezTo>
                <a:cubicBezTo>
                  <a:pt x="33" y="10"/>
                  <a:pt x="33" y="20"/>
                  <a:pt x="27" y="26"/>
                </a:cubicBezTo>
                <a:cubicBezTo>
                  <a:pt x="24" y="29"/>
                  <a:pt x="20" y="31"/>
                  <a:pt x="16" y="31"/>
                </a:cubicBezTo>
                <a:close/>
                <a:moveTo>
                  <a:pt x="16" y="4"/>
                </a:moveTo>
                <a:cubicBezTo>
                  <a:pt x="13" y="4"/>
                  <a:pt x="10" y="5"/>
                  <a:pt x="8" y="7"/>
                </a:cubicBezTo>
                <a:cubicBezTo>
                  <a:pt x="6" y="9"/>
                  <a:pt x="4" y="12"/>
                  <a:pt x="4" y="15"/>
                </a:cubicBezTo>
                <a:cubicBezTo>
                  <a:pt x="4" y="19"/>
                  <a:pt x="6" y="21"/>
                  <a:pt x="8" y="24"/>
                </a:cubicBezTo>
                <a:cubicBezTo>
                  <a:pt x="10" y="26"/>
                  <a:pt x="13" y="27"/>
                  <a:pt x="16" y="27"/>
                </a:cubicBezTo>
                <a:cubicBezTo>
                  <a:pt x="19" y="27"/>
                  <a:pt x="22" y="26"/>
                  <a:pt x="24" y="24"/>
                </a:cubicBezTo>
                <a:cubicBezTo>
                  <a:pt x="29" y="19"/>
                  <a:pt x="29" y="12"/>
                  <a:pt x="24" y="7"/>
                </a:cubicBezTo>
                <a:cubicBezTo>
                  <a:pt x="22" y="5"/>
                  <a:pt x="19" y="4"/>
                  <a:pt x="16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1" name="CustomShape 90"/>
          <p:cNvSpPr/>
          <p:nvPr/>
        </p:nvSpPr>
        <p:spPr>
          <a:xfrm>
            <a:off x="504720" y="9360"/>
            <a:ext cx="232200" cy="5102640"/>
          </a:xfrm>
          <a:custGeom>
            <a:avLst/>
            <a:gdLst/>
            <a:ahLst/>
            <a:rect l="l" t="t" r="r" b="b"/>
            <a:pathLst>
              <a:path w="147" h="3215">
                <a:moveTo>
                  <a:pt x="132" y="3215"/>
                </a:moveTo>
                <a:lnTo>
                  <a:pt x="129" y="2754"/>
                </a:lnTo>
                <a:lnTo>
                  <a:pt x="0" y="1901"/>
                </a:lnTo>
                <a:lnTo>
                  <a:pt x="0" y="0"/>
                </a:lnTo>
                <a:lnTo>
                  <a:pt x="15" y="0"/>
                </a:lnTo>
                <a:lnTo>
                  <a:pt x="15" y="1898"/>
                </a:lnTo>
                <a:lnTo>
                  <a:pt x="144" y="2754"/>
                </a:lnTo>
                <a:lnTo>
                  <a:pt x="147" y="3215"/>
                </a:lnTo>
                <a:lnTo>
                  <a:pt x="132" y="3215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2" name="CustomShape 91"/>
          <p:cNvSpPr/>
          <p:nvPr/>
        </p:nvSpPr>
        <p:spPr>
          <a:xfrm>
            <a:off x="633240" y="5103720"/>
            <a:ext cx="184680" cy="184680"/>
          </a:xfrm>
          <a:custGeom>
            <a:avLst/>
            <a:gdLst/>
            <a:ahLst/>
            <a:rect l="l" t="t" r="r" b="b"/>
            <a:pathLst>
              <a:path w="39" h="39">
                <a:moveTo>
                  <a:pt x="20" y="39"/>
                </a:moveTo>
                <a:cubicBezTo>
                  <a:pt x="9" y="39"/>
                  <a:pt x="0" y="30"/>
                  <a:pt x="0" y="19"/>
                </a:cubicBezTo>
                <a:cubicBezTo>
                  <a:pt x="0" y="9"/>
                  <a:pt x="9" y="0"/>
                  <a:pt x="20" y="0"/>
                </a:cubicBezTo>
                <a:cubicBezTo>
                  <a:pt x="30" y="0"/>
                  <a:pt x="39" y="9"/>
                  <a:pt x="39" y="19"/>
                </a:cubicBezTo>
                <a:cubicBezTo>
                  <a:pt x="39" y="30"/>
                  <a:pt x="30" y="39"/>
                  <a:pt x="20" y="39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19"/>
                </a:cubicBezTo>
                <a:cubicBezTo>
                  <a:pt x="4" y="28"/>
                  <a:pt x="11" y="35"/>
                  <a:pt x="20" y="35"/>
                </a:cubicBezTo>
                <a:cubicBezTo>
                  <a:pt x="28" y="35"/>
                  <a:pt x="35" y="28"/>
                  <a:pt x="35" y="19"/>
                </a:cubicBezTo>
                <a:cubicBezTo>
                  <a:pt x="35" y="11"/>
                  <a:pt x="28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3" name="PlaceHolder 9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4" name="PlaceHolder 9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Format des Gliederungstextes durch Klicken bearbeiten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Zweite Gliederungsebene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Dritte Gliederungsebene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Vierte Gliederungsebene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Fünfte Gliederungsebene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Sechste Gliederungsebene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Siebte Gliederungsebene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5"/>
    <p:sldLayoutId id="2147483650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  <p:sldLayoutId id="2147483660" r:id="rId16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Picture 2" descr=""/>
          <p:cNvPicPr/>
          <p:nvPr/>
        </p:nvPicPr>
        <p:blipFill>
          <a:blip r:embed="rId3"/>
          <a:stretch/>
        </p:blipFill>
        <p:spPr>
          <a:xfrm>
            <a:off x="0" y="0"/>
            <a:ext cx="12191040" cy="6856920"/>
          </a:xfrm>
          <a:prstGeom prst="rect">
            <a:avLst/>
          </a:prstGeom>
          <a:ln>
            <a:noFill/>
          </a:ln>
        </p:spPr>
      </p:pic>
      <p:sp>
        <p:nvSpPr>
          <p:cNvPr id="130" name="CustomShape 1"/>
          <p:cNvSpPr/>
          <p:nvPr/>
        </p:nvSpPr>
        <p:spPr>
          <a:xfrm>
            <a:off x="114480" y="4680"/>
            <a:ext cx="22680" cy="2180160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1" name="CustomShape 2"/>
          <p:cNvSpPr/>
          <p:nvPr/>
        </p:nvSpPr>
        <p:spPr>
          <a:xfrm>
            <a:off x="33480" y="2176560"/>
            <a:ext cx="189360" cy="189360"/>
          </a:xfrm>
          <a:custGeom>
            <a:avLst/>
            <a:gdLst/>
            <a:ah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8" y="36"/>
                  <a:pt x="36" y="29"/>
                  <a:pt x="36" y="20"/>
                </a:cubicBezTo>
                <a:cubicBezTo>
                  <a:pt x="36" y="11"/>
                  <a:pt x="28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2" name="CustomShape 3"/>
          <p:cNvSpPr/>
          <p:nvPr/>
        </p:nvSpPr>
        <p:spPr>
          <a:xfrm>
            <a:off x="28440" y="4021200"/>
            <a:ext cx="189360" cy="187920"/>
          </a:xfrm>
          <a:custGeom>
            <a:avLst/>
            <a:gdLst/>
            <a:ah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2" y="4"/>
                  <a:pt x="4" y="11"/>
                  <a:pt x="4" y="20"/>
                </a:cubicBezTo>
                <a:cubicBezTo>
                  <a:pt x="4" y="29"/>
                  <a:pt x="12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3" name="CustomShape 4"/>
          <p:cNvSpPr/>
          <p:nvPr/>
        </p:nvSpPr>
        <p:spPr>
          <a:xfrm>
            <a:off x="200160" y="4680"/>
            <a:ext cx="368640" cy="1810080"/>
          </a:xfrm>
          <a:custGeom>
            <a:avLst/>
            <a:gdLst/>
            <a:ahLst/>
            <a:rect l="l" t="t" r="r" b="b"/>
            <a:pathLst>
              <a:path w="233" h="1141">
                <a:moveTo>
                  <a:pt x="218" y="1141"/>
                </a:moveTo>
                <a:lnTo>
                  <a:pt x="0" y="626"/>
                </a:lnTo>
                <a:lnTo>
                  <a:pt x="0" y="0"/>
                </a:lnTo>
                <a:lnTo>
                  <a:pt x="15" y="0"/>
                </a:lnTo>
                <a:lnTo>
                  <a:pt x="15" y="623"/>
                </a:lnTo>
                <a:lnTo>
                  <a:pt x="233" y="1135"/>
                </a:lnTo>
                <a:lnTo>
                  <a:pt x="218" y="1141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4" name="CustomShape 5"/>
          <p:cNvSpPr/>
          <p:nvPr/>
        </p:nvSpPr>
        <p:spPr>
          <a:xfrm>
            <a:off x="503280" y="1801800"/>
            <a:ext cx="189360" cy="187920"/>
          </a:xfrm>
          <a:custGeom>
            <a:avLst/>
            <a:gdLst/>
            <a:ah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3" y="0"/>
                  <a:pt x="40" y="6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8" y="36"/>
                  <a:pt x="36" y="29"/>
                  <a:pt x="36" y="20"/>
                </a:cubicBezTo>
                <a:cubicBezTo>
                  <a:pt x="36" y="9"/>
                  <a:pt x="31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5" name="CustomShape 6"/>
          <p:cNvSpPr/>
          <p:nvPr/>
        </p:nvSpPr>
        <p:spPr>
          <a:xfrm>
            <a:off x="285840" y="4680"/>
            <a:ext cx="368640" cy="1429200"/>
          </a:xfrm>
          <a:custGeom>
            <a:avLst/>
            <a:gdLst/>
            <a:ahLst/>
            <a:rect l="l" t="t" r="r" b="b"/>
            <a:pathLst>
              <a:path w="233" h="901">
                <a:moveTo>
                  <a:pt x="221" y="901"/>
                </a:moveTo>
                <a:lnTo>
                  <a:pt x="0" y="383"/>
                </a:lnTo>
                <a:lnTo>
                  <a:pt x="0" y="0"/>
                </a:lnTo>
                <a:lnTo>
                  <a:pt x="18" y="0"/>
                </a:lnTo>
                <a:lnTo>
                  <a:pt x="18" y="380"/>
                </a:lnTo>
                <a:lnTo>
                  <a:pt x="233" y="895"/>
                </a:lnTo>
                <a:lnTo>
                  <a:pt x="221" y="901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6" name="CustomShape 7"/>
          <p:cNvSpPr/>
          <p:nvPr/>
        </p:nvSpPr>
        <p:spPr>
          <a:xfrm>
            <a:off x="546120" y="0"/>
            <a:ext cx="151200" cy="911880"/>
          </a:xfrm>
          <a:custGeom>
            <a:avLst/>
            <a:gdLst/>
            <a:ahLst/>
            <a:rect l="l" t="t" r="r" b="b"/>
            <a:pathLst>
              <a:path w="96" h="575">
                <a:moveTo>
                  <a:pt x="96" y="575"/>
                </a:moveTo>
                <a:lnTo>
                  <a:pt x="78" y="575"/>
                </a:lnTo>
                <a:lnTo>
                  <a:pt x="78" y="192"/>
                </a:lnTo>
                <a:lnTo>
                  <a:pt x="0" y="6"/>
                </a:lnTo>
                <a:lnTo>
                  <a:pt x="15" y="0"/>
                </a:lnTo>
                <a:lnTo>
                  <a:pt x="96" y="189"/>
                </a:lnTo>
                <a:lnTo>
                  <a:pt x="96" y="575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7" name="CustomShape 8"/>
          <p:cNvSpPr/>
          <p:nvPr/>
        </p:nvSpPr>
        <p:spPr>
          <a:xfrm>
            <a:off x="588960" y="1420920"/>
            <a:ext cx="189360" cy="189360"/>
          </a:xfrm>
          <a:custGeom>
            <a:avLst/>
            <a:gdLst/>
            <a:ah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3" y="0"/>
                  <a:pt x="40" y="7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9"/>
                  <a:pt x="31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8" name="CustomShape 9"/>
          <p:cNvSpPr/>
          <p:nvPr/>
        </p:nvSpPr>
        <p:spPr>
          <a:xfrm>
            <a:off x="588960" y="903240"/>
            <a:ext cx="189360" cy="189360"/>
          </a:xfrm>
          <a:custGeom>
            <a:avLst/>
            <a:gdLst/>
            <a:ah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9" name="CustomShape 10"/>
          <p:cNvSpPr/>
          <p:nvPr/>
        </p:nvSpPr>
        <p:spPr>
          <a:xfrm>
            <a:off x="641520" y="0"/>
            <a:ext cx="421200" cy="525960"/>
          </a:xfrm>
          <a:custGeom>
            <a:avLst/>
            <a:gdLst/>
            <a:ahLst/>
            <a:rect l="l" t="t" r="r" b="b"/>
            <a:pathLst>
              <a:path w="266" h="332">
                <a:moveTo>
                  <a:pt x="257" y="332"/>
                </a:moveTo>
                <a:lnTo>
                  <a:pt x="48" y="123"/>
                </a:lnTo>
                <a:lnTo>
                  <a:pt x="0" y="6"/>
                </a:lnTo>
                <a:lnTo>
                  <a:pt x="15" y="0"/>
                </a:lnTo>
                <a:lnTo>
                  <a:pt x="63" y="114"/>
                </a:lnTo>
                <a:lnTo>
                  <a:pt x="266" y="320"/>
                </a:lnTo>
                <a:lnTo>
                  <a:pt x="257" y="332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0" name="CustomShape 11"/>
          <p:cNvSpPr/>
          <p:nvPr/>
        </p:nvSpPr>
        <p:spPr>
          <a:xfrm>
            <a:off x="1020600" y="488880"/>
            <a:ext cx="160920" cy="146520"/>
          </a:xfrm>
          <a:custGeom>
            <a:avLst/>
            <a:gdLst/>
            <a:ahLst/>
            <a:rect l="l" t="t" r="r" b="b"/>
            <a:pathLst>
              <a:path w="34" h="31">
                <a:moveTo>
                  <a:pt x="17" y="31"/>
                </a:moveTo>
                <a:cubicBezTo>
                  <a:pt x="13" y="31"/>
                  <a:pt x="9" y="30"/>
                  <a:pt x="6" y="27"/>
                </a:cubicBezTo>
                <a:cubicBezTo>
                  <a:pt x="0" y="20"/>
                  <a:pt x="0" y="10"/>
                  <a:pt x="6" y="4"/>
                </a:cubicBezTo>
                <a:cubicBezTo>
                  <a:pt x="9" y="1"/>
                  <a:pt x="13" y="0"/>
                  <a:pt x="17" y="0"/>
                </a:cubicBezTo>
                <a:cubicBezTo>
                  <a:pt x="21" y="0"/>
                  <a:pt x="25" y="1"/>
                  <a:pt x="28" y="4"/>
                </a:cubicBezTo>
                <a:cubicBezTo>
                  <a:pt x="34" y="10"/>
                  <a:pt x="34" y="20"/>
                  <a:pt x="28" y="27"/>
                </a:cubicBezTo>
                <a:cubicBezTo>
                  <a:pt x="25" y="30"/>
                  <a:pt x="21" y="31"/>
                  <a:pt x="17" y="31"/>
                </a:cubicBezTo>
                <a:close/>
                <a:moveTo>
                  <a:pt x="17" y="4"/>
                </a:moveTo>
                <a:cubicBezTo>
                  <a:pt x="14" y="4"/>
                  <a:pt x="11" y="5"/>
                  <a:pt x="9" y="7"/>
                </a:cubicBezTo>
                <a:cubicBezTo>
                  <a:pt x="4" y="12"/>
                  <a:pt x="4" y="19"/>
                  <a:pt x="9" y="24"/>
                </a:cubicBezTo>
                <a:cubicBezTo>
                  <a:pt x="11" y="26"/>
                  <a:pt x="14" y="27"/>
                  <a:pt x="17" y="27"/>
                </a:cubicBezTo>
                <a:cubicBezTo>
                  <a:pt x="20" y="27"/>
                  <a:pt x="23" y="26"/>
                  <a:pt x="25" y="24"/>
                </a:cubicBezTo>
                <a:cubicBezTo>
                  <a:pt x="30" y="19"/>
                  <a:pt x="30" y="12"/>
                  <a:pt x="25" y="7"/>
                </a:cubicBezTo>
                <a:cubicBezTo>
                  <a:pt x="23" y="5"/>
                  <a:pt x="20" y="4"/>
                  <a:pt x="17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1" name="Line 12"/>
          <p:cNvSpPr/>
          <p:nvPr/>
        </p:nvSpPr>
        <p:spPr>
          <a:xfrm>
            <a:off x="-4680" y="9360"/>
            <a:ext cx="360" cy="36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42" name="CustomShape 13"/>
          <p:cNvSpPr/>
          <p:nvPr/>
        </p:nvSpPr>
        <p:spPr>
          <a:xfrm>
            <a:off x="9360" y="1801800"/>
            <a:ext cx="122760" cy="126000"/>
          </a:xfrm>
          <a:custGeom>
            <a:avLst/>
            <a:gdLst/>
            <a:ahLst/>
            <a:rect l="l" t="t" r="r" b="b"/>
            <a:pathLst>
              <a:path w="78" h="80">
                <a:moveTo>
                  <a:pt x="6" y="80"/>
                </a:moveTo>
                <a:lnTo>
                  <a:pt x="0" y="71"/>
                </a:lnTo>
                <a:lnTo>
                  <a:pt x="69" y="0"/>
                </a:lnTo>
                <a:lnTo>
                  <a:pt x="78" y="9"/>
                </a:lnTo>
                <a:lnTo>
                  <a:pt x="6" y="80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3" name="CustomShape 14"/>
          <p:cNvSpPr/>
          <p:nvPr/>
        </p:nvSpPr>
        <p:spPr>
          <a:xfrm>
            <a:off x="-9360" y="3549600"/>
            <a:ext cx="146520" cy="479880"/>
          </a:xfrm>
          <a:custGeom>
            <a:avLst/>
            <a:gdLst/>
            <a:ahLst/>
            <a:rect l="l" t="t" r="r" b="b"/>
            <a:pathLst>
              <a:path w="93" h="303">
                <a:moveTo>
                  <a:pt x="93" y="303"/>
                </a:moveTo>
                <a:lnTo>
                  <a:pt x="78" y="303"/>
                </a:lnTo>
                <a:lnTo>
                  <a:pt x="78" y="78"/>
                </a:lnTo>
                <a:lnTo>
                  <a:pt x="0" y="12"/>
                </a:lnTo>
                <a:lnTo>
                  <a:pt x="12" y="0"/>
                </a:lnTo>
                <a:lnTo>
                  <a:pt x="93" y="69"/>
                </a:lnTo>
                <a:lnTo>
                  <a:pt x="93" y="303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4" name="CustomShape 15"/>
          <p:cNvSpPr/>
          <p:nvPr/>
        </p:nvSpPr>
        <p:spPr>
          <a:xfrm>
            <a:off x="128520" y="1382760"/>
            <a:ext cx="141840" cy="475200"/>
          </a:xfrm>
          <a:custGeom>
            <a:avLst/>
            <a:gdLst/>
            <a:ahLst/>
            <a:rect l="l" t="t" r="r" b="b"/>
            <a:pathLst>
              <a:path w="90" h="300">
                <a:moveTo>
                  <a:pt x="90" y="300"/>
                </a:moveTo>
                <a:lnTo>
                  <a:pt x="78" y="300"/>
                </a:lnTo>
                <a:lnTo>
                  <a:pt x="78" y="84"/>
                </a:lnTo>
                <a:lnTo>
                  <a:pt x="0" y="9"/>
                </a:lnTo>
                <a:lnTo>
                  <a:pt x="9" y="0"/>
                </a:lnTo>
                <a:lnTo>
                  <a:pt x="90" y="81"/>
                </a:lnTo>
                <a:lnTo>
                  <a:pt x="90" y="300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5" name="CustomShape 16"/>
          <p:cNvSpPr/>
          <p:nvPr/>
        </p:nvSpPr>
        <p:spPr>
          <a:xfrm>
            <a:off x="204840" y="1849320"/>
            <a:ext cx="113400" cy="106920"/>
          </a:xfrm>
          <a:custGeom>
            <a:avLst/>
            <a:gdLst/>
            <a:ahLst/>
            <a:rect l="l" t="t" r="r" b="b"/>
            <a:pathLst>
              <a:path w="24" h="23">
                <a:moveTo>
                  <a:pt x="12" y="23"/>
                </a:moveTo>
                <a:cubicBezTo>
                  <a:pt x="6" y="23"/>
                  <a:pt x="0" y="18"/>
                  <a:pt x="0" y="12"/>
                </a:cubicBezTo>
                <a:cubicBezTo>
                  <a:pt x="0" y="5"/>
                  <a:pt x="6" y="0"/>
                  <a:pt x="12" y="0"/>
                </a:cubicBezTo>
                <a:cubicBezTo>
                  <a:pt x="18" y="0"/>
                  <a:pt x="24" y="5"/>
                  <a:pt x="24" y="12"/>
                </a:cubicBezTo>
                <a:cubicBezTo>
                  <a:pt x="24" y="18"/>
                  <a:pt x="18" y="23"/>
                  <a:pt x="12" y="23"/>
                </a:cubicBezTo>
                <a:close/>
                <a:moveTo>
                  <a:pt x="12" y="4"/>
                </a:moveTo>
                <a:cubicBezTo>
                  <a:pt x="8" y="4"/>
                  <a:pt x="4" y="8"/>
                  <a:pt x="4" y="12"/>
                </a:cubicBezTo>
                <a:cubicBezTo>
                  <a:pt x="4" y="16"/>
                  <a:pt x="8" y="19"/>
                  <a:pt x="12" y="19"/>
                </a:cubicBezTo>
                <a:cubicBezTo>
                  <a:pt x="16" y="19"/>
                  <a:pt x="20" y="16"/>
                  <a:pt x="20" y="12"/>
                </a:cubicBezTo>
                <a:cubicBezTo>
                  <a:pt x="20" y="8"/>
                  <a:pt x="16" y="4"/>
                  <a:pt x="12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6" name="CustomShape 17"/>
          <p:cNvSpPr/>
          <p:nvPr/>
        </p:nvSpPr>
        <p:spPr>
          <a:xfrm>
            <a:off x="133200" y="4662360"/>
            <a:ext cx="22680" cy="2180160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7" name="CustomShape 18"/>
          <p:cNvSpPr/>
          <p:nvPr/>
        </p:nvSpPr>
        <p:spPr>
          <a:xfrm>
            <a:off x="223920" y="5041800"/>
            <a:ext cx="368640" cy="1800720"/>
          </a:xfrm>
          <a:custGeom>
            <a:avLst/>
            <a:gdLst/>
            <a:ahLst/>
            <a:rect l="l" t="t" r="r" b="b"/>
            <a:pathLst>
              <a:path w="233" h="1135">
                <a:moveTo>
                  <a:pt x="15" y="1135"/>
                </a:moveTo>
                <a:lnTo>
                  <a:pt x="0" y="1135"/>
                </a:lnTo>
                <a:lnTo>
                  <a:pt x="0" y="515"/>
                </a:lnTo>
                <a:lnTo>
                  <a:pt x="0" y="512"/>
                </a:lnTo>
                <a:lnTo>
                  <a:pt x="218" y="0"/>
                </a:lnTo>
                <a:lnTo>
                  <a:pt x="233" y="6"/>
                </a:lnTo>
                <a:lnTo>
                  <a:pt x="15" y="518"/>
                </a:lnTo>
                <a:lnTo>
                  <a:pt x="15" y="1135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8" name="CustomShape 19"/>
          <p:cNvSpPr/>
          <p:nvPr/>
        </p:nvSpPr>
        <p:spPr>
          <a:xfrm>
            <a:off x="52560" y="4481640"/>
            <a:ext cx="189360" cy="189360"/>
          </a:xfrm>
          <a:custGeom>
            <a:avLst/>
            <a:gdLst/>
            <a:ah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8" y="36"/>
                  <a:pt x="36" y="29"/>
                  <a:pt x="36" y="20"/>
                </a:cubicBezTo>
                <a:cubicBezTo>
                  <a:pt x="36" y="11"/>
                  <a:pt x="28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9" name="CustomShape 20"/>
          <p:cNvSpPr/>
          <p:nvPr/>
        </p:nvSpPr>
        <p:spPr>
          <a:xfrm>
            <a:off x="-14400" y="5627520"/>
            <a:ext cx="84600" cy="1215000"/>
          </a:xfrm>
          <a:custGeom>
            <a:avLst/>
            <a:gdLst/>
            <a:ahLst/>
            <a:rect l="l" t="t" r="r" b="b"/>
            <a:pathLst>
              <a:path w="54" h="766">
                <a:moveTo>
                  <a:pt x="54" y="766"/>
                </a:moveTo>
                <a:lnTo>
                  <a:pt x="36" y="766"/>
                </a:lnTo>
                <a:lnTo>
                  <a:pt x="36" y="149"/>
                </a:lnTo>
                <a:lnTo>
                  <a:pt x="0" y="3"/>
                </a:lnTo>
                <a:lnTo>
                  <a:pt x="18" y="0"/>
                </a:lnTo>
                <a:lnTo>
                  <a:pt x="54" y="146"/>
                </a:lnTo>
                <a:lnTo>
                  <a:pt x="54" y="766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0" name="CustomShape 21"/>
          <p:cNvSpPr/>
          <p:nvPr/>
        </p:nvSpPr>
        <p:spPr>
          <a:xfrm>
            <a:off x="527040" y="4867200"/>
            <a:ext cx="189360" cy="187920"/>
          </a:xfrm>
          <a:custGeom>
            <a:avLst/>
            <a:gdLst/>
            <a:ah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1" name="CustomShape 22"/>
          <p:cNvSpPr/>
          <p:nvPr/>
        </p:nvSpPr>
        <p:spPr>
          <a:xfrm>
            <a:off x="309600" y="5423040"/>
            <a:ext cx="373680" cy="1424520"/>
          </a:xfrm>
          <a:custGeom>
            <a:avLst/>
            <a:gdLst/>
            <a:ahLst/>
            <a:rect l="l" t="t" r="r" b="b"/>
            <a:pathLst>
              <a:path w="236" h="898">
                <a:moveTo>
                  <a:pt x="18" y="898"/>
                </a:moveTo>
                <a:lnTo>
                  <a:pt x="0" y="898"/>
                </a:lnTo>
                <a:lnTo>
                  <a:pt x="0" y="515"/>
                </a:lnTo>
                <a:lnTo>
                  <a:pt x="3" y="512"/>
                </a:lnTo>
                <a:lnTo>
                  <a:pt x="221" y="0"/>
                </a:lnTo>
                <a:lnTo>
                  <a:pt x="236" y="6"/>
                </a:lnTo>
                <a:lnTo>
                  <a:pt x="18" y="518"/>
                </a:lnTo>
                <a:lnTo>
                  <a:pt x="18" y="898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2" name="CustomShape 23"/>
          <p:cNvSpPr/>
          <p:nvPr/>
        </p:nvSpPr>
        <p:spPr>
          <a:xfrm>
            <a:off x="569880" y="5945040"/>
            <a:ext cx="151200" cy="911880"/>
          </a:xfrm>
          <a:custGeom>
            <a:avLst/>
            <a:gdLst/>
            <a:ahLst/>
            <a:rect l="l" t="t" r="r" b="b"/>
            <a:pathLst>
              <a:path w="96" h="575">
                <a:moveTo>
                  <a:pt x="15" y="575"/>
                </a:moveTo>
                <a:lnTo>
                  <a:pt x="0" y="569"/>
                </a:lnTo>
                <a:lnTo>
                  <a:pt x="81" y="383"/>
                </a:lnTo>
                <a:lnTo>
                  <a:pt x="81" y="0"/>
                </a:lnTo>
                <a:lnTo>
                  <a:pt x="96" y="0"/>
                </a:lnTo>
                <a:lnTo>
                  <a:pt x="96" y="386"/>
                </a:lnTo>
                <a:lnTo>
                  <a:pt x="15" y="575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3" name="CustomShape 24"/>
          <p:cNvSpPr/>
          <p:nvPr/>
        </p:nvSpPr>
        <p:spPr>
          <a:xfrm>
            <a:off x="612720" y="5246640"/>
            <a:ext cx="189360" cy="189360"/>
          </a:xfrm>
          <a:custGeom>
            <a:avLst/>
            <a:gdLst/>
            <a:ah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2" y="4"/>
                  <a:pt x="4" y="11"/>
                  <a:pt x="4" y="20"/>
                </a:cubicBezTo>
                <a:cubicBezTo>
                  <a:pt x="4" y="29"/>
                  <a:pt x="12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4" name="CustomShape 25"/>
          <p:cNvSpPr/>
          <p:nvPr/>
        </p:nvSpPr>
        <p:spPr>
          <a:xfrm>
            <a:off x="612720" y="5764320"/>
            <a:ext cx="189360" cy="189360"/>
          </a:xfrm>
          <a:custGeom>
            <a:avLst/>
            <a:gdLst/>
            <a:ah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2" y="4"/>
                  <a:pt x="4" y="11"/>
                  <a:pt x="4" y="20"/>
                </a:cubicBezTo>
                <a:cubicBezTo>
                  <a:pt x="4" y="29"/>
                  <a:pt x="12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5" name="CustomShape 26"/>
          <p:cNvSpPr/>
          <p:nvPr/>
        </p:nvSpPr>
        <p:spPr>
          <a:xfrm>
            <a:off x="669960" y="6330960"/>
            <a:ext cx="416520" cy="516600"/>
          </a:xfrm>
          <a:custGeom>
            <a:avLst/>
            <a:gdLst/>
            <a:ahLst/>
            <a:rect l="l" t="t" r="r" b="b"/>
            <a:pathLst>
              <a:path w="263" h="326">
                <a:moveTo>
                  <a:pt x="15" y="326"/>
                </a:moveTo>
                <a:lnTo>
                  <a:pt x="0" y="320"/>
                </a:lnTo>
                <a:lnTo>
                  <a:pt x="45" y="206"/>
                </a:lnTo>
                <a:lnTo>
                  <a:pt x="48" y="206"/>
                </a:lnTo>
                <a:lnTo>
                  <a:pt x="254" y="0"/>
                </a:lnTo>
                <a:lnTo>
                  <a:pt x="263" y="12"/>
                </a:lnTo>
                <a:lnTo>
                  <a:pt x="60" y="215"/>
                </a:lnTo>
                <a:lnTo>
                  <a:pt x="15" y="326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6" name="CustomShape 27"/>
          <p:cNvSpPr/>
          <p:nvPr/>
        </p:nvSpPr>
        <p:spPr>
          <a:xfrm>
            <a:off x="1049400" y="6221520"/>
            <a:ext cx="156240" cy="146520"/>
          </a:xfrm>
          <a:custGeom>
            <a:avLst/>
            <a:gdLst/>
            <a:ahLst/>
            <a:rect l="l" t="t" r="r" b="b"/>
            <a:pathLst>
              <a:path w="33" h="31">
                <a:moveTo>
                  <a:pt x="16" y="31"/>
                </a:moveTo>
                <a:cubicBezTo>
                  <a:pt x="12" y="31"/>
                  <a:pt x="8" y="29"/>
                  <a:pt x="5" y="26"/>
                </a:cubicBezTo>
                <a:cubicBezTo>
                  <a:pt x="2" y="24"/>
                  <a:pt x="0" y="20"/>
                  <a:pt x="0" y="15"/>
                </a:cubicBezTo>
                <a:cubicBezTo>
                  <a:pt x="0" y="11"/>
                  <a:pt x="2" y="7"/>
                  <a:pt x="5" y="4"/>
                </a:cubicBezTo>
                <a:cubicBezTo>
                  <a:pt x="8" y="1"/>
                  <a:pt x="12" y="0"/>
                  <a:pt x="16" y="0"/>
                </a:cubicBezTo>
                <a:cubicBezTo>
                  <a:pt x="20" y="0"/>
                  <a:pt x="24" y="1"/>
                  <a:pt x="27" y="4"/>
                </a:cubicBezTo>
                <a:cubicBezTo>
                  <a:pt x="33" y="10"/>
                  <a:pt x="33" y="20"/>
                  <a:pt x="27" y="26"/>
                </a:cubicBezTo>
                <a:cubicBezTo>
                  <a:pt x="24" y="29"/>
                  <a:pt x="20" y="31"/>
                  <a:pt x="16" y="31"/>
                </a:cubicBezTo>
                <a:close/>
                <a:moveTo>
                  <a:pt x="16" y="4"/>
                </a:moveTo>
                <a:cubicBezTo>
                  <a:pt x="13" y="4"/>
                  <a:pt x="10" y="5"/>
                  <a:pt x="8" y="7"/>
                </a:cubicBezTo>
                <a:cubicBezTo>
                  <a:pt x="6" y="9"/>
                  <a:pt x="4" y="12"/>
                  <a:pt x="4" y="15"/>
                </a:cubicBezTo>
                <a:cubicBezTo>
                  <a:pt x="4" y="19"/>
                  <a:pt x="6" y="21"/>
                  <a:pt x="8" y="24"/>
                </a:cubicBezTo>
                <a:cubicBezTo>
                  <a:pt x="10" y="26"/>
                  <a:pt x="13" y="27"/>
                  <a:pt x="16" y="27"/>
                </a:cubicBezTo>
                <a:cubicBezTo>
                  <a:pt x="19" y="27"/>
                  <a:pt x="22" y="26"/>
                  <a:pt x="24" y="24"/>
                </a:cubicBezTo>
                <a:cubicBezTo>
                  <a:pt x="29" y="19"/>
                  <a:pt x="29" y="12"/>
                  <a:pt x="24" y="7"/>
                </a:cubicBezTo>
                <a:cubicBezTo>
                  <a:pt x="22" y="5"/>
                  <a:pt x="19" y="4"/>
                  <a:pt x="16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7" name="CustomShape 28"/>
          <p:cNvSpPr/>
          <p:nvPr/>
        </p:nvSpPr>
        <p:spPr>
          <a:xfrm>
            <a:off x="11484000" y="0"/>
            <a:ext cx="416520" cy="511560"/>
          </a:xfrm>
          <a:custGeom>
            <a:avLst/>
            <a:gdLst/>
            <a:ahLst/>
            <a:rect l="l" t="t" r="r" b="b"/>
            <a:pathLst>
              <a:path w="263" h="323">
                <a:moveTo>
                  <a:pt x="12" y="323"/>
                </a:moveTo>
                <a:lnTo>
                  <a:pt x="0" y="314"/>
                </a:lnTo>
                <a:lnTo>
                  <a:pt x="203" y="108"/>
                </a:lnTo>
                <a:lnTo>
                  <a:pt x="248" y="0"/>
                </a:lnTo>
                <a:lnTo>
                  <a:pt x="263" y="6"/>
                </a:lnTo>
                <a:lnTo>
                  <a:pt x="218" y="117"/>
                </a:lnTo>
                <a:lnTo>
                  <a:pt x="218" y="117"/>
                </a:lnTo>
                <a:lnTo>
                  <a:pt x="12" y="323"/>
                </a:lnTo>
                <a:close/>
              </a:path>
            </a:pathLst>
          </a:custGeom>
          <a:gradFill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8" name="CustomShape 29"/>
          <p:cNvSpPr/>
          <p:nvPr/>
        </p:nvSpPr>
        <p:spPr>
          <a:xfrm>
            <a:off x="11364840" y="474840"/>
            <a:ext cx="156240" cy="151200"/>
          </a:xfrm>
          <a:custGeom>
            <a:avLst/>
            <a:gdLst/>
            <a:ahLst/>
            <a:rect l="l" t="t" r="r" b="b"/>
            <a:pathLst>
              <a:path w="33" h="32">
                <a:moveTo>
                  <a:pt x="17" y="32"/>
                </a:moveTo>
                <a:cubicBezTo>
                  <a:pt x="13" y="32"/>
                  <a:pt x="9" y="30"/>
                  <a:pt x="6" y="27"/>
                </a:cubicBezTo>
                <a:cubicBezTo>
                  <a:pt x="0" y="21"/>
                  <a:pt x="0" y="11"/>
                  <a:pt x="6" y="5"/>
                </a:cubicBezTo>
                <a:cubicBezTo>
                  <a:pt x="9" y="2"/>
                  <a:pt x="13" y="0"/>
                  <a:pt x="17" y="0"/>
                </a:cubicBezTo>
                <a:cubicBezTo>
                  <a:pt x="21" y="0"/>
                  <a:pt x="25" y="2"/>
                  <a:pt x="28" y="5"/>
                </a:cubicBezTo>
                <a:cubicBezTo>
                  <a:pt x="31" y="8"/>
                  <a:pt x="33" y="12"/>
                  <a:pt x="33" y="16"/>
                </a:cubicBezTo>
                <a:cubicBezTo>
                  <a:pt x="33" y="20"/>
                  <a:pt x="31" y="24"/>
                  <a:pt x="28" y="27"/>
                </a:cubicBezTo>
                <a:cubicBezTo>
                  <a:pt x="25" y="30"/>
                  <a:pt x="21" y="32"/>
                  <a:pt x="17" y="32"/>
                </a:cubicBezTo>
                <a:close/>
                <a:moveTo>
                  <a:pt x="17" y="4"/>
                </a:moveTo>
                <a:cubicBezTo>
                  <a:pt x="14" y="4"/>
                  <a:pt x="11" y="6"/>
                  <a:pt x="9" y="8"/>
                </a:cubicBezTo>
                <a:cubicBezTo>
                  <a:pt x="4" y="12"/>
                  <a:pt x="4" y="20"/>
                  <a:pt x="9" y="24"/>
                </a:cubicBezTo>
                <a:cubicBezTo>
                  <a:pt x="11" y="27"/>
                  <a:pt x="14" y="28"/>
                  <a:pt x="17" y="28"/>
                </a:cubicBezTo>
                <a:cubicBezTo>
                  <a:pt x="20" y="28"/>
                  <a:pt x="23" y="27"/>
                  <a:pt x="26" y="24"/>
                </a:cubicBezTo>
                <a:cubicBezTo>
                  <a:pt x="30" y="20"/>
                  <a:pt x="30" y="12"/>
                  <a:pt x="26" y="8"/>
                </a:cubicBezTo>
                <a:cubicBezTo>
                  <a:pt x="23" y="6"/>
                  <a:pt x="20" y="4"/>
                  <a:pt x="17" y="4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9" name="CustomShape 30"/>
          <p:cNvSpPr/>
          <p:nvPr/>
        </p:nvSpPr>
        <p:spPr>
          <a:xfrm>
            <a:off x="11631600" y="1539720"/>
            <a:ext cx="187920" cy="189360"/>
          </a:xfrm>
          <a:custGeom>
            <a:avLst/>
            <a:gdLst/>
            <a:ah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0" name="CustomShape 31"/>
          <p:cNvSpPr/>
          <p:nvPr/>
        </p:nvSpPr>
        <p:spPr>
          <a:xfrm>
            <a:off x="11531520" y="5694480"/>
            <a:ext cx="297360" cy="1153080"/>
          </a:xfrm>
          <a:custGeom>
            <a:avLst/>
            <a:gdLst/>
            <a:ahLst/>
            <a:rect l="l" t="t" r="r" b="b"/>
            <a:pathLst>
              <a:path w="188" h="727">
                <a:moveTo>
                  <a:pt x="15" y="727"/>
                </a:moveTo>
                <a:lnTo>
                  <a:pt x="0" y="727"/>
                </a:lnTo>
                <a:lnTo>
                  <a:pt x="0" y="407"/>
                </a:lnTo>
                <a:lnTo>
                  <a:pt x="0" y="407"/>
                </a:lnTo>
                <a:lnTo>
                  <a:pt x="176" y="0"/>
                </a:lnTo>
                <a:lnTo>
                  <a:pt x="188" y="6"/>
                </a:lnTo>
                <a:lnTo>
                  <a:pt x="15" y="410"/>
                </a:lnTo>
                <a:lnTo>
                  <a:pt x="15" y="727"/>
                </a:lnTo>
                <a:close/>
              </a:path>
            </a:pathLst>
          </a:custGeom>
          <a:gradFill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1" name="CustomShape 32"/>
          <p:cNvSpPr/>
          <p:nvPr/>
        </p:nvSpPr>
        <p:spPr>
          <a:xfrm>
            <a:off x="11773080" y="5551560"/>
            <a:ext cx="156240" cy="154440"/>
          </a:xfrm>
          <a:custGeom>
            <a:avLst/>
            <a:gdLst/>
            <a:ahLst/>
            <a:rect l="l" t="t" r="r" b="b"/>
            <a:pathLst>
              <a:path w="33" h="33">
                <a:moveTo>
                  <a:pt x="17" y="33"/>
                </a:moveTo>
                <a:cubicBezTo>
                  <a:pt x="8" y="33"/>
                  <a:pt x="0" y="25"/>
                  <a:pt x="0" y="16"/>
                </a:cubicBezTo>
                <a:cubicBezTo>
                  <a:pt x="0" y="7"/>
                  <a:pt x="8" y="0"/>
                  <a:pt x="17" y="0"/>
                </a:cubicBezTo>
                <a:cubicBezTo>
                  <a:pt x="26" y="0"/>
                  <a:pt x="33" y="7"/>
                  <a:pt x="33" y="16"/>
                </a:cubicBezTo>
                <a:cubicBezTo>
                  <a:pt x="33" y="25"/>
                  <a:pt x="26" y="33"/>
                  <a:pt x="17" y="33"/>
                </a:cubicBezTo>
                <a:close/>
                <a:moveTo>
                  <a:pt x="17" y="4"/>
                </a:moveTo>
                <a:cubicBezTo>
                  <a:pt x="10" y="4"/>
                  <a:pt x="4" y="9"/>
                  <a:pt x="4" y="16"/>
                </a:cubicBezTo>
                <a:cubicBezTo>
                  <a:pt x="4" y="23"/>
                  <a:pt x="10" y="29"/>
                  <a:pt x="17" y="29"/>
                </a:cubicBezTo>
                <a:cubicBezTo>
                  <a:pt x="23" y="29"/>
                  <a:pt x="29" y="23"/>
                  <a:pt x="29" y="16"/>
                </a:cubicBezTo>
                <a:cubicBezTo>
                  <a:pt x="29" y="9"/>
                  <a:pt x="23" y="4"/>
                  <a:pt x="17" y="4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2" name="CustomShape 33"/>
          <p:cNvSpPr/>
          <p:nvPr/>
        </p:nvSpPr>
        <p:spPr>
          <a:xfrm>
            <a:off x="11711160" y="4680"/>
            <a:ext cx="303840" cy="1543680"/>
          </a:xfrm>
          <a:custGeom>
            <a:avLst/>
            <a:gdLst/>
            <a:ahLst/>
            <a:rect l="l" t="t" r="r" b="b"/>
            <a:pathLst>
              <a:path w="192" h="973">
                <a:moveTo>
                  <a:pt x="15" y="973"/>
                </a:moveTo>
                <a:lnTo>
                  <a:pt x="0" y="973"/>
                </a:lnTo>
                <a:lnTo>
                  <a:pt x="0" y="790"/>
                </a:lnTo>
                <a:lnTo>
                  <a:pt x="174" y="614"/>
                </a:lnTo>
                <a:lnTo>
                  <a:pt x="174" y="0"/>
                </a:lnTo>
                <a:lnTo>
                  <a:pt x="192" y="0"/>
                </a:lnTo>
                <a:lnTo>
                  <a:pt x="192" y="620"/>
                </a:lnTo>
                <a:lnTo>
                  <a:pt x="15" y="796"/>
                </a:lnTo>
                <a:lnTo>
                  <a:pt x="15" y="973"/>
                </a:lnTo>
                <a:close/>
              </a:path>
            </a:pathLst>
          </a:custGeom>
          <a:gradFill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3" name="CustomShape 34"/>
          <p:cNvSpPr/>
          <p:nvPr/>
        </p:nvSpPr>
        <p:spPr>
          <a:xfrm>
            <a:off x="11636280" y="4867200"/>
            <a:ext cx="187920" cy="187920"/>
          </a:xfrm>
          <a:custGeom>
            <a:avLst/>
            <a:gdLst/>
            <a:ah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4" name="CustomShape 35"/>
          <p:cNvSpPr/>
          <p:nvPr/>
        </p:nvSpPr>
        <p:spPr>
          <a:xfrm>
            <a:off x="11441160" y="5046840"/>
            <a:ext cx="306720" cy="1800720"/>
          </a:xfrm>
          <a:custGeom>
            <a:avLst/>
            <a:gdLst/>
            <a:ahLst/>
            <a:rect l="l" t="t" r="r" b="b"/>
            <a:pathLst>
              <a:path w="194" h="1135">
                <a:moveTo>
                  <a:pt x="18" y="1135"/>
                </a:moveTo>
                <a:lnTo>
                  <a:pt x="0" y="1135"/>
                </a:lnTo>
                <a:lnTo>
                  <a:pt x="0" y="354"/>
                </a:lnTo>
                <a:lnTo>
                  <a:pt x="176" y="177"/>
                </a:lnTo>
                <a:lnTo>
                  <a:pt x="176" y="0"/>
                </a:lnTo>
                <a:lnTo>
                  <a:pt x="194" y="0"/>
                </a:lnTo>
                <a:lnTo>
                  <a:pt x="194" y="183"/>
                </a:lnTo>
                <a:lnTo>
                  <a:pt x="18" y="360"/>
                </a:lnTo>
                <a:lnTo>
                  <a:pt x="18" y="1135"/>
                </a:lnTo>
                <a:close/>
              </a:path>
            </a:pathLst>
          </a:custGeom>
          <a:gradFill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5" name="CustomShape 36"/>
          <p:cNvSpPr/>
          <p:nvPr/>
        </p:nvSpPr>
        <p:spPr>
          <a:xfrm>
            <a:off x="11849040" y="6416640"/>
            <a:ext cx="189360" cy="187920"/>
          </a:xfrm>
          <a:custGeom>
            <a:avLst/>
            <a:gdLst/>
            <a:ah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2" y="4"/>
                  <a:pt x="4" y="11"/>
                  <a:pt x="4" y="20"/>
                </a:cubicBezTo>
                <a:cubicBezTo>
                  <a:pt x="4" y="29"/>
                  <a:pt x="12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6" name="CustomShape 37"/>
          <p:cNvSpPr/>
          <p:nvPr/>
        </p:nvSpPr>
        <p:spPr>
          <a:xfrm>
            <a:off x="11939760" y="6595920"/>
            <a:ext cx="22680" cy="251280"/>
          </a:xfrm>
          <a:prstGeom prst="rect">
            <a:avLst/>
          </a:prstGeom>
          <a:gradFill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7" name="PlaceHolder 38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de-DE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Format des Titeltextes durch Klicken bearbeiten</a:t>
            </a:r>
            <a:endParaRPr b="0" lang="de-DE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8" name="PlaceHolder 39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Format des Gliederungstextes durch Klicken bearbeiten</a:t>
            </a:r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Zweite Gliederungsebene</a:t>
            </a:r>
            <a:endParaRPr b="0" lang="de-DE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Dritte Gliederungsebene</a:t>
            </a:r>
            <a:endParaRPr b="0" lang="de-DE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Vierte Gliederungsebene</a:t>
            </a:r>
            <a:endParaRPr b="0" lang="de-D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Fünfte Gliederungsebene</a:t>
            </a:r>
            <a:endParaRPr b="0" lang="de-D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Sechste Gliederungsebene</a:t>
            </a:r>
            <a:endParaRPr b="0" lang="de-D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Siebte Gliederungsebene</a:t>
            </a:r>
            <a:endParaRPr b="0" lang="de-D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Picture 2" descr=""/>
          <p:cNvPicPr/>
          <p:nvPr/>
        </p:nvPicPr>
        <p:blipFill>
          <a:blip r:embed="rId3"/>
          <a:stretch/>
        </p:blipFill>
        <p:spPr>
          <a:xfrm>
            <a:off x="0" y="0"/>
            <a:ext cx="12191040" cy="6856920"/>
          </a:xfrm>
          <a:prstGeom prst="rect">
            <a:avLst/>
          </a:prstGeom>
          <a:ln>
            <a:noFill/>
          </a:ln>
        </p:spPr>
      </p:pic>
      <p:sp>
        <p:nvSpPr>
          <p:cNvPr id="204" name="CustomShape 1"/>
          <p:cNvSpPr/>
          <p:nvPr/>
        </p:nvSpPr>
        <p:spPr>
          <a:xfrm>
            <a:off x="114480" y="4680"/>
            <a:ext cx="22680" cy="2180160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5" name="CustomShape 2"/>
          <p:cNvSpPr/>
          <p:nvPr/>
        </p:nvSpPr>
        <p:spPr>
          <a:xfrm>
            <a:off x="33480" y="2176560"/>
            <a:ext cx="189360" cy="189360"/>
          </a:xfrm>
          <a:custGeom>
            <a:avLst/>
            <a:gdLst/>
            <a:ah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8" y="36"/>
                  <a:pt x="36" y="29"/>
                  <a:pt x="36" y="20"/>
                </a:cubicBezTo>
                <a:cubicBezTo>
                  <a:pt x="36" y="11"/>
                  <a:pt x="28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6" name="CustomShape 3"/>
          <p:cNvSpPr/>
          <p:nvPr/>
        </p:nvSpPr>
        <p:spPr>
          <a:xfrm>
            <a:off x="28440" y="4021200"/>
            <a:ext cx="189360" cy="187920"/>
          </a:xfrm>
          <a:custGeom>
            <a:avLst/>
            <a:gdLst/>
            <a:ah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2" y="4"/>
                  <a:pt x="4" y="11"/>
                  <a:pt x="4" y="20"/>
                </a:cubicBezTo>
                <a:cubicBezTo>
                  <a:pt x="4" y="29"/>
                  <a:pt x="12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7" name="CustomShape 4"/>
          <p:cNvSpPr/>
          <p:nvPr/>
        </p:nvSpPr>
        <p:spPr>
          <a:xfrm>
            <a:off x="200160" y="4680"/>
            <a:ext cx="368640" cy="1810080"/>
          </a:xfrm>
          <a:custGeom>
            <a:avLst/>
            <a:gdLst/>
            <a:ahLst/>
            <a:rect l="l" t="t" r="r" b="b"/>
            <a:pathLst>
              <a:path w="233" h="1141">
                <a:moveTo>
                  <a:pt x="218" y="1141"/>
                </a:moveTo>
                <a:lnTo>
                  <a:pt x="0" y="626"/>
                </a:lnTo>
                <a:lnTo>
                  <a:pt x="0" y="0"/>
                </a:lnTo>
                <a:lnTo>
                  <a:pt x="15" y="0"/>
                </a:lnTo>
                <a:lnTo>
                  <a:pt x="15" y="623"/>
                </a:lnTo>
                <a:lnTo>
                  <a:pt x="233" y="1135"/>
                </a:lnTo>
                <a:lnTo>
                  <a:pt x="218" y="1141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8" name="CustomShape 5"/>
          <p:cNvSpPr/>
          <p:nvPr/>
        </p:nvSpPr>
        <p:spPr>
          <a:xfrm>
            <a:off x="503280" y="1801800"/>
            <a:ext cx="189360" cy="187920"/>
          </a:xfrm>
          <a:custGeom>
            <a:avLst/>
            <a:gdLst/>
            <a:ah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3" y="0"/>
                  <a:pt x="40" y="6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8" y="36"/>
                  <a:pt x="36" y="29"/>
                  <a:pt x="36" y="20"/>
                </a:cubicBezTo>
                <a:cubicBezTo>
                  <a:pt x="36" y="9"/>
                  <a:pt x="31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9" name="CustomShape 6"/>
          <p:cNvSpPr/>
          <p:nvPr/>
        </p:nvSpPr>
        <p:spPr>
          <a:xfrm>
            <a:off x="285840" y="4680"/>
            <a:ext cx="368640" cy="1429200"/>
          </a:xfrm>
          <a:custGeom>
            <a:avLst/>
            <a:gdLst/>
            <a:ahLst/>
            <a:rect l="l" t="t" r="r" b="b"/>
            <a:pathLst>
              <a:path w="233" h="901">
                <a:moveTo>
                  <a:pt x="221" y="901"/>
                </a:moveTo>
                <a:lnTo>
                  <a:pt x="0" y="383"/>
                </a:lnTo>
                <a:lnTo>
                  <a:pt x="0" y="0"/>
                </a:lnTo>
                <a:lnTo>
                  <a:pt x="18" y="0"/>
                </a:lnTo>
                <a:lnTo>
                  <a:pt x="18" y="380"/>
                </a:lnTo>
                <a:lnTo>
                  <a:pt x="233" y="895"/>
                </a:lnTo>
                <a:lnTo>
                  <a:pt x="221" y="901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0" name="CustomShape 7"/>
          <p:cNvSpPr/>
          <p:nvPr/>
        </p:nvSpPr>
        <p:spPr>
          <a:xfrm>
            <a:off x="546120" y="0"/>
            <a:ext cx="151200" cy="911880"/>
          </a:xfrm>
          <a:custGeom>
            <a:avLst/>
            <a:gdLst/>
            <a:ahLst/>
            <a:rect l="l" t="t" r="r" b="b"/>
            <a:pathLst>
              <a:path w="96" h="575">
                <a:moveTo>
                  <a:pt x="96" y="575"/>
                </a:moveTo>
                <a:lnTo>
                  <a:pt x="78" y="575"/>
                </a:lnTo>
                <a:lnTo>
                  <a:pt x="78" y="192"/>
                </a:lnTo>
                <a:lnTo>
                  <a:pt x="0" y="6"/>
                </a:lnTo>
                <a:lnTo>
                  <a:pt x="15" y="0"/>
                </a:lnTo>
                <a:lnTo>
                  <a:pt x="96" y="189"/>
                </a:lnTo>
                <a:lnTo>
                  <a:pt x="96" y="575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1" name="CustomShape 8"/>
          <p:cNvSpPr/>
          <p:nvPr/>
        </p:nvSpPr>
        <p:spPr>
          <a:xfrm>
            <a:off x="588960" y="1420920"/>
            <a:ext cx="189360" cy="189360"/>
          </a:xfrm>
          <a:custGeom>
            <a:avLst/>
            <a:gdLst/>
            <a:ah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3" y="0"/>
                  <a:pt x="40" y="7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9"/>
                  <a:pt x="31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2" name="CustomShape 9"/>
          <p:cNvSpPr/>
          <p:nvPr/>
        </p:nvSpPr>
        <p:spPr>
          <a:xfrm>
            <a:off x="588960" y="903240"/>
            <a:ext cx="189360" cy="189360"/>
          </a:xfrm>
          <a:custGeom>
            <a:avLst/>
            <a:gdLst/>
            <a:ah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3" name="CustomShape 10"/>
          <p:cNvSpPr/>
          <p:nvPr/>
        </p:nvSpPr>
        <p:spPr>
          <a:xfrm>
            <a:off x="641520" y="0"/>
            <a:ext cx="421200" cy="525960"/>
          </a:xfrm>
          <a:custGeom>
            <a:avLst/>
            <a:gdLst/>
            <a:ahLst/>
            <a:rect l="l" t="t" r="r" b="b"/>
            <a:pathLst>
              <a:path w="266" h="332">
                <a:moveTo>
                  <a:pt x="257" y="332"/>
                </a:moveTo>
                <a:lnTo>
                  <a:pt x="48" y="123"/>
                </a:lnTo>
                <a:lnTo>
                  <a:pt x="0" y="6"/>
                </a:lnTo>
                <a:lnTo>
                  <a:pt x="15" y="0"/>
                </a:lnTo>
                <a:lnTo>
                  <a:pt x="63" y="114"/>
                </a:lnTo>
                <a:lnTo>
                  <a:pt x="266" y="320"/>
                </a:lnTo>
                <a:lnTo>
                  <a:pt x="257" y="332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4" name="CustomShape 11"/>
          <p:cNvSpPr/>
          <p:nvPr/>
        </p:nvSpPr>
        <p:spPr>
          <a:xfrm>
            <a:off x="1020600" y="488880"/>
            <a:ext cx="160920" cy="146520"/>
          </a:xfrm>
          <a:custGeom>
            <a:avLst/>
            <a:gdLst/>
            <a:ahLst/>
            <a:rect l="l" t="t" r="r" b="b"/>
            <a:pathLst>
              <a:path w="34" h="31">
                <a:moveTo>
                  <a:pt x="17" y="31"/>
                </a:moveTo>
                <a:cubicBezTo>
                  <a:pt x="13" y="31"/>
                  <a:pt x="9" y="30"/>
                  <a:pt x="6" y="27"/>
                </a:cubicBezTo>
                <a:cubicBezTo>
                  <a:pt x="0" y="20"/>
                  <a:pt x="0" y="10"/>
                  <a:pt x="6" y="4"/>
                </a:cubicBezTo>
                <a:cubicBezTo>
                  <a:pt x="9" y="1"/>
                  <a:pt x="13" y="0"/>
                  <a:pt x="17" y="0"/>
                </a:cubicBezTo>
                <a:cubicBezTo>
                  <a:pt x="21" y="0"/>
                  <a:pt x="25" y="1"/>
                  <a:pt x="28" y="4"/>
                </a:cubicBezTo>
                <a:cubicBezTo>
                  <a:pt x="34" y="10"/>
                  <a:pt x="34" y="20"/>
                  <a:pt x="28" y="27"/>
                </a:cubicBezTo>
                <a:cubicBezTo>
                  <a:pt x="25" y="30"/>
                  <a:pt x="21" y="31"/>
                  <a:pt x="17" y="31"/>
                </a:cubicBezTo>
                <a:close/>
                <a:moveTo>
                  <a:pt x="17" y="4"/>
                </a:moveTo>
                <a:cubicBezTo>
                  <a:pt x="14" y="4"/>
                  <a:pt x="11" y="5"/>
                  <a:pt x="9" y="7"/>
                </a:cubicBezTo>
                <a:cubicBezTo>
                  <a:pt x="4" y="12"/>
                  <a:pt x="4" y="19"/>
                  <a:pt x="9" y="24"/>
                </a:cubicBezTo>
                <a:cubicBezTo>
                  <a:pt x="11" y="26"/>
                  <a:pt x="14" y="27"/>
                  <a:pt x="17" y="27"/>
                </a:cubicBezTo>
                <a:cubicBezTo>
                  <a:pt x="20" y="27"/>
                  <a:pt x="23" y="26"/>
                  <a:pt x="25" y="24"/>
                </a:cubicBezTo>
                <a:cubicBezTo>
                  <a:pt x="30" y="19"/>
                  <a:pt x="30" y="12"/>
                  <a:pt x="25" y="7"/>
                </a:cubicBezTo>
                <a:cubicBezTo>
                  <a:pt x="23" y="5"/>
                  <a:pt x="20" y="4"/>
                  <a:pt x="17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5" name="Line 12"/>
          <p:cNvSpPr/>
          <p:nvPr/>
        </p:nvSpPr>
        <p:spPr>
          <a:xfrm>
            <a:off x="-4680" y="9360"/>
            <a:ext cx="360" cy="36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216" name="CustomShape 13"/>
          <p:cNvSpPr/>
          <p:nvPr/>
        </p:nvSpPr>
        <p:spPr>
          <a:xfrm>
            <a:off x="9360" y="1801800"/>
            <a:ext cx="122760" cy="126000"/>
          </a:xfrm>
          <a:custGeom>
            <a:avLst/>
            <a:gdLst/>
            <a:ahLst/>
            <a:rect l="l" t="t" r="r" b="b"/>
            <a:pathLst>
              <a:path w="78" h="80">
                <a:moveTo>
                  <a:pt x="6" y="80"/>
                </a:moveTo>
                <a:lnTo>
                  <a:pt x="0" y="71"/>
                </a:lnTo>
                <a:lnTo>
                  <a:pt x="69" y="0"/>
                </a:lnTo>
                <a:lnTo>
                  <a:pt x="78" y="9"/>
                </a:lnTo>
                <a:lnTo>
                  <a:pt x="6" y="80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7" name="CustomShape 14"/>
          <p:cNvSpPr/>
          <p:nvPr/>
        </p:nvSpPr>
        <p:spPr>
          <a:xfrm>
            <a:off x="-9360" y="3549600"/>
            <a:ext cx="146520" cy="479880"/>
          </a:xfrm>
          <a:custGeom>
            <a:avLst/>
            <a:gdLst/>
            <a:ahLst/>
            <a:rect l="l" t="t" r="r" b="b"/>
            <a:pathLst>
              <a:path w="93" h="303">
                <a:moveTo>
                  <a:pt x="93" y="303"/>
                </a:moveTo>
                <a:lnTo>
                  <a:pt x="78" y="303"/>
                </a:lnTo>
                <a:lnTo>
                  <a:pt x="78" y="78"/>
                </a:lnTo>
                <a:lnTo>
                  <a:pt x="0" y="12"/>
                </a:lnTo>
                <a:lnTo>
                  <a:pt x="12" y="0"/>
                </a:lnTo>
                <a:lnTo>
                  <a:pt x="93" y="69"/>
                </a:lnTo>
                <a:lnTo>
                  <a:pt x="93" y="303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8" name="CustomShape 15"/>
          <p:cNvSpPr/>
          <p:nvPr/>
        </p:nvSpPr>
        <p:spPr>
          <a:xfrm>
            <a:off x="128520" y="1382760"/>
            <a:ext cx="141840" cy="475200"/>
          </a:xfrm>
          <a:custGeom>
            <a:avLst/>
            <a:gdLst/>
            <a:ahLst/>
            <a:rect l="l" t="t" r="r" b="b"/>
            <a:pathLst>
              <a:path w="90" h="300">
                <a:moveTo>
                  <a:pt x="90" y="300"/>
                </a:moveTo>
                <a:lnTo>
                  <a:pt x="78" y="300"/>
                </a:lnTo>
                <a:lnTo>
                  <a:pt x="78" y="84"/>
                </a:lnTo>
                <a:lnTo>
                  <a:pt x="0" y="9"/>
                </a:lnTo>
                <a:lnTo>
                  <a:pt x="9" y="0"/>
                </a:lnTo>
                <a:lnTo>
                  <a:pt x="90" y="81"/>
                </a:lnTo>
                <a:lnTo>
                  <a:pt x="90" y="300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9" name="CustomShape 16"/>
          <p:cNvSpPr/>
          <p:nvPr/>
        </p:nvSpPr>
        <p:spPr>
          <a:xfrm>
            <a:off x="204840" y="1849320"/>
            <a:ext cx="113400" cy="106920"/>
          </a:xfrm>
          <a:custGeom>
            <a:avLst/>
            <a:gdLst/>
            <a:ahLst/>
            <a:rect l="l" t="t" r="r" b="b"/>
            <a:pathLst>
              <a:path w="24" h="23">
                <a:moveTo>
                  <a:pt x="12" y="23"/>
                </a:moveTo>
                <a:cubicBezTo>
                  <a:pt x="6" y="23"/>
                  <a:pt x="0" y="18"/>
                  <a:pt x="0" y="12"/>
                </a:cubicBezTo>
                <a:cubicBezTo>
                  <a:pt x="0" y="5"/>
                  <a:pt x="6" y="0"/>
                  <a:pt x="12" y="0"/>
                </a:cubicBezTo>
                <a:cubicBezTo>
                  <a:pt x="18" y="0"/>
                  <a:pt x="24" y="5"/>
                  <a:pt x="24" y="12"/>
                </a:cubicBezTo>
                <a:cubicBezTo>
                  <a:pt x="24" y="18"/>
                  <a:pt x="18" y="23"/>
                  <a:pt x="12" y="23"/>
                </a:cubicBezTo>
                <a:close/>
                <a:moveTo>
                  <a:pt x="12" y="4"/>
                </a:moveTo>
                <a:cubicBezTo>
                  <a:pt x="8" y="4"/>
                  <a:pt x="4" y="8"/>
                  <a:pt x="4" y="12"/>
                </a:cubicBezTo>
                <a:cubicBezTo>
                  <a:pt x="4" y="16"/>
                  <a:pt x="8" y="19"/>
                  <a:pt x="12" y="19"/>
                </a:cubicBezTo>
                <a:cubicBezTo>
                  <a:pt x="16" y="19"/>
                  <a:pt x="20" y="16"/>
                  <a:pt x="20" y="12"/>
                </a:cubicBezTo>
                <a:cubicBezTo>
                  <a:pt x="20" y="8"/>
                  <a:pt x="16" y="4"/>
                  <a:pt x="12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0" name="CustomShape 17"/>
          <p:cNvSpPr/>
          <p:nvPr/>
        </p:nvSpPr>
        <p:spPr>
          <a:xfrm>
            <a:off x="133200" y="4662360"/>
            <a:ext cx="22680" cy="2180160"/>
          </a:xfrm>
          <a:prstGeom prst="rect">
            <a:avLst/>
          </a:pr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1" name="CustomShape 18"/>
          <p:cNvSpPr/>
          <p:nvPr/>
        </p:nvSpPr>
        <p:spPr>
          <a:xfrm>
            <a:off x="223920" y="5041800"/>
            <a:ext cx="368640" cy="1800720"/>
          </a:xfrm>
          <a:custGeom>
            <a:avLst/>
            <a:gdLst/>
            <a:ahLst/>
            <a:rect l="l" t="t" r="r" b="b"/>
            <a:pathLst>
              <a:path w="233" h="1135">
                <a:moveTo>
                  <a:pt x="15" y="1135"/>
                </a:moveTo>
                <a:lnTo>
                  <a:pt x="0" y="1135"/>
                </a:lnTo>
                <a:lnTo>
                  <a:pt x="0" y="515"/>
                </a:lnTo>
                <a:lnTo>
                  <a:pt x="0" y="512"/>
                </a:lnTo>
                <a:lnTo>
                  <a:pt x="218" y="0"/>
                </a:lnTo>
                <a:lnTo>
                  <a:pt x="233" y="6"/>
                </a:lnTo>
                <a:lnTo>
                  <a:pt x="15" y="518"/>
                </a:lnTo>
                <a:lnTo>
                  <a:pt x="15" y="1135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2" name="CustomShape 19"/>
          <p:cNvSpPr/>
          <p:nvPr/>
        </p:nvSpPr>
        <p:spPr>
          <a:xfrm>
            <a:off x="52560" y="4481640"/>
            <a:ext cx="189360" cy="189360"/>
          </a:xfrm>
          <a:custGeom>
            <a:avLst/>
            <a:gdLst/>
            <a:ah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8" y="36"/>
                  <a:pt x="36" y="29"/>
                  <a:pt x="36" y="20"/>
                </a:cubicBezTo>
                <a:cubicBezTo>
                  <a:pt x="36" y="11"/>
                  <a:pt x="28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3" name="CustomShape 20"/>
          <p:cNvSpPr/>
          <p:nvPr/>
        </p:nvSpPr>
        <p:spPr>
          <a:xfrm>
            <a:off x="-14400" y="5627520"/>
            <a:ext cx="84600" cy="1215000"/>
          </a:xfrm>
          <a:custGeom>
            <a:avLst/>
            <a:gdLst/>
            <a:ahLst/>
            <a:rect l="l" t="t" r="r" b="b"/>
            <a:pathLst>
              <a:path w="54" h="766">
                <a:moveTo>
                  <a:pt x="54" y="766"/>
                </a:moveTo>
                <a:lnTo>
                  <a:pt x="36" y="766"/>
                </a:lnTo>
                <a:lnTo>
                  <a:pt x="36" y="149"/>
                </a:lnTo>
                <a:lnTo>
                  <a:pt x="0" y="3"/>
                </a:lnTo>
                <a:lnTo>
                  <a:pt x="18" y="0"/>
                </a:lnTo>
                <a:lnTo>
                  <a:pt x="54" y="146"/>
                </a:lnTo>
                <a:lnTo>
                  <a:pt x="54" y="766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4" name="CustomShape 21"/>
          <p:cNvSpPr/>
          <p:nvPr/>
        </p:nvSpPr>
        <p:spPr>
          <a:xfrm>
            <a:off x="527040" y="4867200"/>
            <a:ext cx="189360" cy="187920"/>
          </a:xfrm>
          <a:custGeom>
            <a:avLst/>
            <a:gdLst/>
            <a:ah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5" name="CustomShape 22"/>
          <p:cNvSpPr/>
          <p:nvPr/>
        </p:nvSpPr>
        <p:spPr>
          <a:xfrm>
            <a:off x="309600" y="5423040"/>
            <a:ext cx="373680" cy="1424520"/>
          </a:xfrm>
          <a:custGeom>
            <a:avLst/>
            <a:gdLst/>
            <a:ahLst/>
            <a:rect l="l" t="t" r="r" b="b"/>
            <a:pathLst>
              <a:path w="236" h="898">
                <a:moveTo>
                  <a:pt x="18" y="898"/>
                </a:moveTo>
                <a:lnTo>
                  <a:pt x="0" y="898"/>
                </a:lnTo>
                <a:lnTo>
                  <a:pt x="0" y="515"/>
                </a:lnTo>
                <a:lnTo>
                  <a:pt x="3" y="512"/>
                </a:lnTo>
                <a:lnTo>
                  <a:pt x="221" y="0"/>
                </a:lnTo>
                <a:lnTo>
                  <a:pt x="236" y="6"/>
                </a:lnTo>
                <a:lnTo>
                  <a:pt x="18" y="518"/>
                </a:lnTo>
                <a:lnTo>
                  <a:pt x="18" y="898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6" name="CustomShape 23"/>
          <p:cNvSpPr/>
          <p:nvPr/>
        </p:nvSpPr>
        <p:spPr>
          <a:xfrm>
            <a:off x="569880" y="5945040"/>
            <a:ext cx="151200" cy="911880"/>
          </a:xfrm>
          <a:custGeom>
            <a:avLst/>
            <a:gdLst/>
            <a:ahLst/>
            <a:rect l="l" t="t" r="r" b="b"/>
            <a:pathLst>
              <a:path w="96" h="575">
                <a:moveTo>
                  <a:pt x="15" y="575"/>
                </a:moveTo>
                <a:lnTo>
                  <a:pt x="0" y="569"/>
                </a:lnTo>
                <a:lnTo>
                  <a:pt x="81" y="383"/>
                </a:lnTo>
                <a:lnTo>
                  <a:pt x="81" y="0"/>
                </a:lnTo>
                <a:lnTo>
                  <a:pt x="96" y="0"/>
                </a:lnTo>
                <a:lnTo>
                  <a:pt x="96" y="386"/>
                </a:lnTo>
                <a:lnTo>
                  <a:pt x="15" y="575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7" name="CustomShape 24"/>
          <p:cNvSpPr/>
          <p:nvPr/>
        </p:nvSpPr>
        <p:spPr>
          <a:xfrm>
            <a:off x="612720" y="5246640"/>
            <a:ext cx="189360" cy="189360"/>
          </a:xfrm>
          <a:custGeom>
            <a:avLst/>
            <a:gdLst/>
            <a:ah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2" y="4"/>
                  <a:pt x="4" y="11"/>
                  <a:pt x="4" y="20"/>
                </a:cubicBezTo>
                <a:cubicBezTo>
                  <a:pt x="4" y="29"/>
                  <a:pt x="12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8" name="CustomShape 25"/>
          <p:cNvSpPr/>
          <p:nvPr/>
        </p:nvSpPr>
        <p:spPr>
          <a:xfrm>
            <a:off x="612720" y="5764320"/>
            <a:ext cx="189360" cy="189360"/>
          </a:xfrm>
          <a:custGeom>
            <a:avLst/>
            <a:gdLst/>
            <a:ah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2" y="4"/>
                  <a:pt x="4" y="11"/>
                  <a:pt x="4" y="20"/>
                </a:cubicBezTo>
                <a:cubicBezTo>
                  <a:pt x="4" y="29"/>
                  <a:pt x="12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9" name="CustomShape 26"/>
          <p:cNvSpPr/>
          <p:nvPr/>
        </p:nvSpPr>
        <p:spPr>
          <a:xfrm>
            <a:off x="669960" y="6330960"/>
            <a:ext cx="416520" cy="516600"/>
          </a:xfrm>
          <a:custGeom>
            <a:avLst/>
            <a:gdLst/>
            <a:ahLst/>
            <a:rect l="l" t="t" r="r" b="b"/>
            <a:pathLst>
              <a:path w="263" h="326">
                <a:moveTo>
                  <a:pt x="15" y="326"/>
                </a:moveTo>
                <a:lnTo>
                  <a:pt x="0" y="320"/>
                </a:lnTo>
                <a:lnTo>
                  <a:pt x="45" y="206"/>
                </a:lnTo>
                <a:lnTo>
                  <a:pt x="48" y="206"/>
                </a:lnTo>
                <a:lnTo>
                  <a:pt x="254" y="0"/>
                </a:lnTo>
                <a:lnTo>
                  <a:pt x="263" y="12"/>
                </a:lnTo>
                <a:lnTo>
                  <a:pt x="60" y="215"/>
                </a:lnTo>
                <a:lnTo>
                  <a:pt x="15" y="326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0" name="CustomShape 27"/>
          <p:cNvSpPr/>
          <p:nvPr/>
        </p:nvSpPr>
        <p:spPr>
          <a:xfrm>
            <a:off x="1049400" y="6221520"/>
            <a:ext cx="156240" cy="146520"/>
          </a:xfrm>
          <a:custGeom>
            <a:avLst/>
            <a:gdLst/>
            <a:ahLst/>
            <a:rect l="l" t="t" r="r" b="b"/>
            <a:pathLst>
              <a:path w="33" h="31">
                <a:moveTo>
                  <a:pt x="16" y="31"/>
                </a:moveTo>
                <a:cubicBezTo>
                  <a:pt x="12" y="31"/>
                  <a:pt x="8" y="29"/>
                  <a:pt x="5" y="26"/>
                </a:cubicBezTo>
                <a:cubicBezTo>
                  <a:pt x="2" y="24"/>
                  <a:pt x="0" y="20"/>
                  <a:pt x="0" y="15"/>
                </a:cubicBezTo>
                <a:cubicBezTo>
                  <a:pt x="0" y="11"/>
                  <a:pt x="2" y="7"/>
                  <a:pt x="5" y="4"/>
                </a:cubicBezTo>
                <a:cubicBezTo>
                  <a:pt x="8" y="1"/>
                  <a:pt x="12" y="0"/>
                  <a:pt x="16" y="0"/>
                </a:cubicBezTo>
                <a:cubicBezTo>
                  <a:pt x="20" y="0"/>
                  <a:pt x="24" y="1"/>
                  <a:pt x="27" y="4"/>
                </a:cubicBezTo>
                <a:cubicBezTo>
                  <a:pt x="33" y="10"/>
                  <a:pt x="33" y="20"/>
                  <a:pt x="27" y="26"/>
                </a:cubicBezTo>
                <a:cubicBezTo>
                  <a:pt x="24" y="29"/>
                  <a:pt x="20" y="31"/>
                  <a:pt x="16" y="31"/>
                </a:cubicBezTo>
                <a:close/>
                <a:moveTo>
                  <a:pt x="16" y="4"/>
                </a:moveTo>
                <a:cubicBezTo>
                  <a:pt x="13" y="4"/>
                  <a:pt x="10" y="5"/>
                  <a:pt x="8" y="7"/>
                </a:cubicBezTo>
                <a:cubicBezTo>
                  <a:pt x="6" y="9"/>
                  <a:pt x="4" y="12"/>
                  <a:pt x="4" y="15"/>
                </a:cubicBezTo>
                <a:cubicBezTo>
                  <a:pt x="4" y="19"/>
                  <a:pt x="6" y="21"/>
                  <a:pt x="8" y="24"/>
                </a:cubicBezTo>
                <a:cubicBezTo>
                  <a:pt x="10" y="26"/>
                  <a:pt x="13" y="27"/>
                  <a:pt x="16" y="27"/>
                </a:cubicBezTo>
                <a:cubicBezTo>
                  <a:pt x="19" y="27"/>
                  <a:pt x="22" y="26"/>
                  <a:pt x="24" y="24"/>
                </a:cubicBezTo>
                <a:cubicBezTo>
                  <a:pt x="29" y="19"/>
                  <a:pt x="29" y="12"/>
                  <a:pt x="24" y="7"/>
                </a:cubicBezTo>
                <a:cubicBezTo>
                  <a:pt x="22" y="5"/>
                  <a:pt x="19" y="4"/>
                  <a:pt x="16" y="4"/>
                </a:cubicBez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1" name="CustomShape 28"/>
          <p:cNvSpPr/>
          <p:nvPr/>
        </p:nvSpPr>
        <p:spPr>
          <a:xfrm>
            <a:off x="11484000" y="0"/>
            <a:ext cx="416520" cy="511560"/>
          </a:xfrm>
          <a:custGeom>
            <a:avLst/>
            <a:gdLst/>
            <a:ahLst/>
            <a:rect l="l" t="t" r="r" b="b"/>
            <a:pathLst>
              <a:path w="263" h="323">
                <a:moveTo>
                  <a:pt x="12" y="323"/>
                </a:moveTo>
                <a:lnTo>
                  <a:pt x="0" y="314"/>
                </a:lnTo>
                <a:lnTo>
                  <a:pt x="203" y="108"/>
                </a:lnTo>
                <a:lnTo>
                  <a:pt x="248" y="0"/>
                </a:lnTo>
                <a:lnTo>
                  <a:pt x="263" y="6"/>
                </a:lnTo>
                <a:lnTo>
                  <a:pt x="218" y="117"/>
                </a:lnTo>
                <a:lnTo>
                  <a:pt x="218" y="117"/>
                </a:lnTo>
                <a:lnTo>
                  <a:pt x="12" y="323"/>
                </a:lnTo>
                <a:close/>
              </a:path>
            </a:pathLst>
          </a:custGeom>
          <a:gradFill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2" name="CustomShape 29"/>
          <p:cNvSpPr/>
          <p:nvPr/>
        </p:nvSpPr>
        <p:spPr>
          <a:xfrm>
            <a:off x="11364840" y="474840"/>
            <a:ext cx="156240" cy="151200"/>
          </a:xfrm>
          <a:custGeom>
            <a:avLst/>
            <a:gdLst/>
            <a:ahLst/>
            <a:rect l="l" t="t" r="r" b="b"/>
            <a:pathLst>
              <a:path w="33" h="32">
                <a:moveTo>
                  <a:pt x="17" y="32"/>
                </a:moveTo>
                <a:cubicBezTo>
                  <a:pt x="13" y="32"/>
                  <a:pt x="9" y="30"/>
                  <a:pt x="6" y="27"/>
                </a:cubicBezTo>
                <a:cubicBezTo>
                  <a:pt x="0" y="21"/>
                  <a:pt x="0" y="11"/>
                  <a:pt x="6" y="5"/>
                </a:cubicBezTo>
                <a:cubicBezTo>
                  <a:pt x="9" y="2"/>
                  <a:pt x="13" y="0"/>
                  <a:pt x="17" y="0"/>
                </a:cubicBezTo>
                <a:cubicBezTo>
                  <a:pt x="21" y="0"/>
                  <a:pt x="25" y="2"/>
                  <a:pt x="28" y="5"/>
                </a:cubicBezTo>
                <a:cubicBezTo>
                  <a:pt x="31" y="8"/>
                  <a:pt x="33" y="12"/>
                  <a:pt x="33" y="16"/>
                </a:cubicBezTo>
                <a:cubicBezTo>
                  <a:pt x="33" y="20"/>
                  <a:pt x="31" y="24"/>
                  <a:pt x="28" y="27"/>
                </a:cubicBezTo>
                <a:cubicBezTo>
                  <a:pt x="25" y="30"/>
                  <a:pt x="21" y="32"/>
                  <a:pt x="17" y="32"/>
                </a:cubicBezTo>
                <a:close/>
                <a:moveTo>
                  <a:pt x="17" y="4"/>
                </a:moveTo>
                <a:cubicBezTo>
                  <a:pt x="14" y="4"/>
                  <a:pt x="11" y="6"/>
                  <a:pt x="9" y="8"/>
                </a:cubicBezTo>
                <a:cubicBezTo>
                  <a:pt x="4" y="12"/>
                  <a:pt x="4" y="20"/>
                  <a:pt x="9" y="24"/>
                </a:cubicBezTo>
                <a:cubicBezTo>
                  <a:pt x="11" y="27"/>
                  <a:pt x="14" y="28"/>
                  <a:pt x="17" y="28"/>
                </a:cubicBezTo>
                <a:cubicBezTo>
                  <a:pt x="20" y="28"/>
                  <a:pt x="23" y="27"/>
                  <a:pt x="26" y="24"/>
                </a:cubicBezTo>
                <a:cubicBezTo>
                  <a:pt x="30" y="20"/>
                  <a:pt x="30" y="12"/>
                  <a:pt x="26" y="8"/>
                </a:cubicBezTo>
                <a:cubicBezTo>
                  <a:pt x="23" y="6"/>
                  <a:pt x="20" y="4"/>
                  <a:pt x="17" y="4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3" name="CustomShape 30"/>
          <p:cNvSpPr/>
          <p:nvPr/>
        </p:nvSpPr>
        <p:spPr>
          <a:xfrm>
            <a:off x="11631600" y="1539720"/>
            <a:ext cx="187920" cy="189360"/>
          </a:xfrm>
          <a:custGeom>
            <a:avLst/>
            <a:gdLst/>
            <a:ah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4" name="CustomShape 31"/>
          <p:cNvSpPr/>
          <p:nvPr/>
        </p:nvSpPr>
        <p:spPr>
          <a:xfrm>
            <a:off x="11531520" y="5694480"/>
            <a:ext cx="297360" cy="1153080"/>
          </a:xfrm>
          <a:custGeom>
            <a:avLst/>
            <a:gdLst/>
            <a:ahLst/>
            <a:rect l="l" t="t" r="r" b="b"/>
            <a:pathLst>
              <a:path w="188" h="727">
                <a:moveTo>
                  <a:pt x="15" y="727"/>
                </a:moveTo>
                <a:lnTo>
                  <a:pt x="0" y="727"/>
                </a:lnTo>
                <a:lnTo>
                  <a:pt x="0" y="407"/>
                </a:lnTo>
                <a:lnTo>
                  <a:pt x="0" y="407"/>
                </a:lnTo>
                <a:lnTo>
                  <a:pt x="176" y="0"/>
                </a:lnTo>
                <a:lnTo>
                  <a:pt x="188" y="6"/>
                </a:lnTo>
                <a:lnTo>
                  <a:pt x="15" y="410"/>
                </a:lnTo>
                <a:lnTo>
                  <a:pt x="15" y="727"/>
                </a:lnTo>
                <a:close/>
              </a:path>
            </a:pathLst>
          </a:custGeom>
          <a:gradFill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5" name="CustomShape 32"/>
          <p:cNvSpPr/>
          <p:nvPr/>
        </p:nvSpPr>
        <p:spPr>
          <a:xfrm>
            <a:off x="11773080" y="5551560"/>
            <a:ext cx="156240" cy="154440"/>
          </a:xfrm>
          <a:custGeom>
            <a:avLst/>
            <a:gdLst/>
            <a:ahLst/>
            <a:rect l="l" t="t" r="r" b="b"/>
            <a:pathLst>
              <a:path w="33" h="33">
                <a:moveTo>
                  <a:pt x="17" y="33"/>
                </a:moveTo>
                <a:cubicBezTo>
                  <a:pt x="8" y="33"/>
                  <a:pt x="0" y="25"/>
                  <a:pt x="0" y="16"/>
                </a:cubicBezTo>
                <a:cubicBezTo>
                  <a:pt x="0" y="7"/>
                  <a:pt x="8" y="0"/>
                  <a:pt x="17" y="0"/>
                </a:cubicBezTo>
                <a:cubicBezTo>
                  <a:pt x="26" y="0"/>
                  <a:pt x="33" y="7"/>
                  <a:pt x="33" y="16"/>
                </a:cubicBezTo>
                <a:cubicBezTo>
                  <a:pt x="33" y="25"/>
                  <a:pt x="26" y="33"/>
                  <a:pt x="17" y="33"/>
                </a:cubicBezTo>
                <a:close/>
                <a:moveTo>
                  <a:pt x="17" y="4"/>
                </a:moveTo>
                <a:cubicBezTo>
                  <a:pt x="10" y="4"/>
                  <a:pt x="4" y="9"/>
                  <a:pt x="4" y="16"/>
                </a:cubicBezTo>
                <a:cubicBezTo>
                  <a:pt x="4" y="23"/>
                  <a:pt x="10" y="29"/>
                  <a:pt x="17" y="29"/>
                </a:cubicBezTo>
                <a:cubicBezTo>
                  <a:pt x="23" y="29"/>
                  <a:pt x="29" y="23"/>
                  <a:pt x="29" y="16"/>
                </a:cubicBezTo>
                <a:cubicBezTo>
                  <a:pt x="29" y="9"/>
                  <a:pt x="23" y="4"/>
                  <a:pt x="17" y="4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6" name="CustomShape 33"/>
          <p:cNvSpPr/>
          <p:nvPr/>
        </p:nvSpPr>
        <p:spPr>
          <a:xfrm>
            <a:off x="11711160" y="4680"/>
            <a:ext cx="303840" cy="1543680"/>
          </a:xfrm>
          <a:custGeom>
            <a:avLst/>
            <a:gdLst/>
            <a:ahLst/>
            <a:rect l="l" t="t" r="r" b="b"/>
            <a:pathLst>
              <a:path w="192" h="973">
                <a:moveTo>
                  <a:pt x="15" y="973"/>
                </a:moveTo>
                <a:lnTo>
                  <a:pt x="0" y="973"/>
                </a:lnTo>
                <a:lnTo>
                  <a:pt x="0" y="790"/>
                </a:lnTo>
                <a:lnTo>
                  <a:pt x="174" y="614"/>
                </a:lnTo>
                <a:lnTo>
                  <a:pt x="174" y="0"/>
                </a:lnTo>
                <a:lnTo>
                  <a:pt x="192" y="0"/>
                </a:lnTo>
                <a:lnTo>
                  <a:pt x="192" y="620"/>
                </a:lnTo>
                <a:lnTo>
                  <a:pt x="15" y="796"/>
                </a:lnTo>
                <a:lnTo>
                  <a:pt x="15" y="973"/>
                </a:lnTo>
                <a:close/>
              </a:path>
            </a:pathLst>
          </a:custGeom>
          <a:gradFill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7" name="CustomShape 34"/>
          <p:cNvSpPr/>
          <p:nvPr/>
        </p:nvSpPr>
        <p:spPr>
          <a:xfrm>
            <a:off x="11636280" y="4867200"/>
            <a:ext cx="187920" cy="187920"/>
          </a:xfrm>
          <a:custGeom>
            <a:avLst/>
            <a:gdLst/>
            <a:ah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1" y="4"/>
                  <a:pt x="4" y="11"/>
                  <a:pt x="4" y="20"/>
                </a:cubicBezTo>
                <a:cubicBezTo>
                  <a:pt x="4" y="29"/>
                  <a:pt x="11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8" name="CustomShape 35"/>
          <p:cNvSpPr/>
          <p:nvPr/>
        </p:nvSpPr>
        <p:spPr>
          <a:xfrm>
            <a:off x="11441160" y="5046840"/>
            <a:ext cx="306720" cy="1800720"/>
          </a:xfrm>
          <a:custGeom>
            <a:avLst/>
            <a:gdLst/>
            <a:ahLst/>
            <a:rect l="l" t="t" r="r" b="b"/>
            <a:pathLst>
              <a:path w="194" h="1135">
                <a:moveTo>
                  <a:pt x="18" y="1135"/>
                </a:moveTo>
                <a:lnTo>
                  <a:pt x="0" y="1135"/>
                </a:lnTo>
                <a:lnTo>
                  <a:pt x="0" y="354"/>
                </a:lnTo>
                <a:lnTo>
                  <a:pt x="176" y="177"/>
                </a:lnTo>
                <a:lnTo>
                  <a:pt x="176" y="0"/>
                </a:lnTo>
                <a:lnTo>
                  <a:pt x="194" y="0"/>
                </a:lnTo>
                <a:lnTo>
                  <a:pt x="194" y="183"/>
                </a:lnTo>
                <a:lnTo>
                  <a:pt x="18" y="360"/>
                </a:lnTo>
                <a:lnTo>
                  <a:pt x="18" y="1135"/>
                </a:lnTo>
                <a:close/>
              </a:path>
            </a:pathLst>
          </a:custGeom>
          <a:gradFill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9" name="CustomShape 36"/>
          <p:cNvSpPr/>
          <p:nvPr/>
        </p:nvSpPr>
        <p:spPr>
          <a:xfrm>
            <a:off x="11849040" y="6416640"/>
            <a:ext cx="189360" cy="187920"/>
          </a:xfrm>
          <a:custGeom>
            <a:avLst/>
            <a:gdLst/>
            <a:ahLst/>
            <a:rect l="l" t="t" r="r" b="b"/>
            <a:pathLst>
              <a:path w="40" h="40">
                <a:moveTo>
                  <a:pt x="20" y="40"/>
                </a:moveTo>
                <a:cubicBezTo>
                  <a:pt x="9" y="40"/>
                  <a:pt x="0" y="31"/>
                  <a:pt x="0" y="20"/>
                </a:cubicBezTo>
                <a:cubicBezTo>
                  <a:pt x="0" y="9"/>
                  <a:pt x="9" y="0"/>
                  <a:pt x="20" y="0"/>
                </a:cubicBezTo>
                <a:cubicBezTo>
                  <a:pt x="31" y="0"/>
                  <a:pt x="40" y="9"/>
                  <a:pt x="40" y="20"/>
                </a:cubicBezTo>
                <a:cubicBezTo>
                  <a:pt x="40" y="31"/>
                  <a:pt x="31" y="40"/>
                  <a:pt x="20" y="40"/>
                </a:cubicBezTo>
                <a:close/>
                <a:moveTo>
                  <a:pt x="20" y="4"/>
                </a:moveTo>
                <a:cubicBezTo>
                  <a:pt x="12" y="4"/>
                  <a:pt x="4" y="11"/>
                  <a:pt x="4" y="20"/>
                </a:cubicBezTo>
                <a:cubicBezTo>
                  <a:pt x="4" y="29"/>
                  <a:pt x="12" y="36"/>
                  <a:pt x="20" y="36"/>
                </a:cubicBezTo>
                <a:cubicBezTo>
                  <a:pt x="29" y="36"/>
                  <a:pt x="36" y="29"/>
                  <a:pt x="36" y="20"/>
                </a:cubicBezTo>
                <a:cubicBezTo>
                  <a:pt x="36" y="11"/>
                  <a:pt x="29" y="4"/>
                  <a:pt x="20" y="4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0" name="CustomShape 37"/>
          <p:cNvSpPr/>
          <p:nvPr/>
        </p:nvSpPr>
        <p:spPr>
          <a:xfrm>
            <a:off x="11939760" y="6595920"/>
            <a:ext cx="22680" cy="251280"/>
          </a:xfrm>
          <a:prstGeom prst="rect">
            <a:avLst/>
          </a:prstGeom>
          <a:gradFill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/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1" name="PlaceHolder 38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2" name="PlaceHolder 39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Format des Gliederungstextes durch Klicken bearbeiten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Zweite Gliederungsebene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Dritte Gliederungsebene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Vierte Gliederungsebene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Fünfte Gliederungsebene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Sechste Gliederungsebene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Siebte Gliederungsebene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3" name="PlaceHolder 40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Format des Gliederungstextes durch Klicken bearbeiten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Zweite Gliederungsebene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Dritte Gliederungsebene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Vierte Gliederungsebene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Fünfte Gliederungsebene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Sechste Gliederungsebene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Siebte Gliederungsebene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44" name="" descr=""/>
          <p:cNvPicPr/>
          <p:nvPr/>
        </p:nvPicPr>
        <p:blipFill>
          <a:blip r:embed="rId4"/>
          <a:stretch/>
        </p:blipFill>
        <p:spPr>
          <a:xfrm>
            <a:off x="3602520" y="1604520"/>
            <a:ext cx="4985280" cy="3976920"/>
          </a:xfrm>
          <a:prstGeom prst="rect">
            <a:avLst/>
          </a:prstGeom>
          <a:ln>
            <a:noFill/>
          </a:ln>
        </p:spPr>
      </p:pic>
      <p:pic>
        <p:nvPicPr>
          <p:cNvPr id="245" name="" descr=""/>
          <p:cNvPicPr/>
          <p:nvPr/>
        </p:nvPicPr>
        <p:blipFill>
          <a:blip r:embed="rId5"/>
          <a:stretch/>
        </p:blipFill>
        <p:spPr>
          <a:xfrm>
            <a:off x="3602520" y="1604520"/>
            <a:ext cx="4985280" cy="3976920"/>
          </a:xfrm>
          <a:prstGeom prst="rect">
            <a:avLst/>
          </a:prstGeom>
          <a:ln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9.jpe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0.jpe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21.jpe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22.jpe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hyperlink" Target="file://Users/skleemann/Documents/Studium/WebProgPraktikum/index.html" TargetMode="External"/><Relationship Id="rId2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hyperlink" Target="file://Users/skleemann/Documents/Studium/WebProgPraktikum/Presentations/index.html" TargetMode="External"/><Relationship Id="rId2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image" Target="../media/image24.png"/><Relationship Id="rId3" Type="http://schemas.openxmlformats.org/officeDocument/2006/relationships/slideLayout" Target="../slideLayouts/slideLayout2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7.jpe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8.jpe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CustomShape 1"/>
          <p:cNvSpPr/>
          <p:nvPr/>
        </p:nvSpPr>
        <p:spPr>
          <a:xfrm>
            <a:off x="2687760" y="1081080"/>
            <a:ext cx="6228000" cy="1223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de-DE" sz="72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 Mono"/>
                <a:ea typeface="DejaVu Sans"/>
              </a:rPr>
              <a:t>Zwitscher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6" name="CustomShape 2"/>
          <p:cNvSpPr/>
          <p:nvPr/>
        </p:nvSpPr>
        <p:spPr>
          <a:xfrm>
            <a:off x="1739880" y="5027760"/>
            <a:ext cx="9236160" cy="1654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de-DE" sz="24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 Mono"/>
                <a:ea typeface="DejaVu Sans"/>
              </a:rPr>
              <a:t>( Part 2 )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de-DE" sz="20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Von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de-DE" sz="20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Stefan Kleemann, Wadim Schäfer, Jan Morawietz, Daniel Hauk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87" name="Grafik 4" descr=""/>
          <p:cNvPicPr/>
          <p:nvPr/>
        </p:nvPicPr>
        <p:blipFill>
          <a:blip r:embed="rId1"/>
          <a:stretch/>
        </p:blipFill>
        <p:spPr>
          <a:xfrm>
            <a:off x="9473400" y="396000"/>
            <a:ext cx="2014560" cy="20145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CustomShape 1"/>
          <p:cNvSpPr/>
          <p:nvPr/>
        </p:nvSpPr>
        <p:spPr>
          <a:xfrm>
            <a:off x="1141560" y="618480"/>
            <a:ext cx="9905040" cy="1477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de-DE" sz="36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w Cen MT"/>
                <a:ea typeface="DejaVu Sans"/>
              </a:rPr>
              <a:t>5. Ergebnisse präsentieren und diskutieren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7" name="CustomShape 2"/>
          <p:cNvSpPr/>
          <p:nvPr/>
        </p:nvSpPr>
        <p:spPr>
          <a:xfrm>
            <a:off x="1143360" y="2247840"/>
            <a:ext cx="9905040" cy="354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Times New Roman"/>
              </a:rPr>
              <a:t>Welche Daten werden für das anlegen eines Benutzers benötigt?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- Entscheidung für "klassische" Variante =&gt; Benutzername und Passwort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08" name="Grafik 2" descr=""/>
          <p:cNvPicPr/>
          <p:nvPr/>
        </p:nvPicPr>
        <p:blipFill>
          <a:blip r:embed="rId1"/>
          <a:stretch/>
        </p:blipFill>
        <p:spPr>
          <a:xfrm>
            <a:off x="689760" y="3238560"/>
            <a:ext cx="10811520" cy="28044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CustomShape 1"/>
          <p:cNvSpPr/>
          <p:nvPr/>
        </p:nvSpPr>
        <p:spPr>
          <a:xfrm>
            <a:off x="1141560" y="618480"/>
            <a:ext cx="9905040" cy="1477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de-DE" sz="36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w Cen MT"/>
                <a:ea typeface="DejaVu Sans"/>
              </a:rPr>
              <a:t>5. Ergebnisse präsentieren und diskutieren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0" name="CustomShape 2"/>
          <p:cNvSpPr/>
          <p:nvPr/>
        </p:nvSpPr>
        <p:spPr>
          <a:xfrm>
            <a:off x="1143360" y="2247840"/>
            <a:ext cx="9905040" cy="354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Times New Roman"/>
              </a:rPr>
              <a:t>Wie kann der Benutzer authentifiziert werden?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- Registrierung auf Signup.php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- Eingabe in Datenbank und Vergabe von ID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- Anmeldung auf Login.php =&gt; Abgleich von Username und Passwort per SQL-Abfrage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11" name="Grafik 3" descr=""/>
          <p:cNvPicPr/>
          <p:nvPr/>
        </p:nvPicPr>
        <p:blipFill>
          <a:blip r:embed="rId1"/>
          <a:stretch/>
        </p:blipFill>
        <p:spPr>
          <a:xfrm>
            <a:off x="2448000" y="3495600"/>
            <a:ext cx="7121520" cy="3114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CustomShape 1"/>
          <p:cNvSpPr/>
          <p:nvPr/>
        </p:nvSpPr>
        <p:spPr>
          <a:xfrm>
            <a:off x="1141560" y="618480"/>
            <a:ext cx="9905040" cy="1477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de-DE" sz="36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w Cen MT"/>
                <a:ea typeface="DejaVu Sans"/>
              </a:rPr>
              <a:t>5. Ergebnisse präsentieren und diskutieren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3" name="CustomShape 2"/>
          <p:cNvSpPr/>
          <p:nvPr/>
        </p:nvSpPr>
        <p:spPr>
          <a:xfrm>
            <a:off x="1143360" y="2247840"/>
            <a:ext cx="9905040" cy="354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Times New Roman"/>
              </a:rPr>
              <a:t>Wie kann der Benutzer authentifiziert werden?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- Registrierung auf Signup.php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- Eingabe in Datenbank und Vergabe von ID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- Anmeldung auf Login.php =&gt; Abgleich von Username und Passwort per SQL-Abfrage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14" name="Grafik 3" descr=""/>
          <p:cNvPicPr/>
          <p:nvPr/>
        </p:nvPicPr>
        <p:blipFill>
          <a:blip r:embed="rId1"/>
          <a:stretch/>
        </p:blipFill>
        <p:spPr>
          <a:xfrm>
            <a:off x="2448000" y="3495600"/>
            <a:ext cx="7121520" cy="3114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CustomShape 1"/>
          <p:cNvSpPr/>
          <p:nvPr/>
        </p:nvSpPr>
        <p:spPr>
          <a:xfrm>
            <a:off x="1141560" y="618480"/>
            <a:ext cx="9905040" cy="1477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de-DE" sz="36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w Cen MT"/>
                <a:ea typeface="DejaVu Sans"/>
              </a:rPr>
              <a:t>5. Ergebnisse präsentieren und diskutieren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6" name="CustomShape 2"/>
          <p:cNvSpPr/>
          <p:nvPr/>
        </p:nvSpPr>
        <p:spPr>
          <a:xfrm>
            <a:off x="1143360" y="2247840"/>
            <a:ext cx="9905040" cy="354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Times New Roman"/>
              </a:rPr>
              <a:t>Wie können Formulare vor dem Absenden überprüft werden?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- JavaScript =&gt; vor dem Absenden wir sofort überprüft ob Eingabe mit Kriterien übereinstimmt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17" name="Grafik 3" descr=""/>
          <p:cNvPicPr/>
          <p:nvPr/>
        </p:nvPicPr>
        <p:blipFill>
          <a:blip r:embed="rId1"/>
          <a:stretch/>
        </p:blipFill>
        <p:spPr>
          <a:xfrm>
            <a:off x="2877120" y="2914560"/>
            <a:ext cx="6128640" cy="37627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5" dur="indefinite" restart="never" nodeType="tmRoot">
          <p:childTnLst>
            <p:seq>
              <p:cTn id="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CustomShape 1"/>
          <p:cNvSpPr/>
          <p:nvPr/>
        </p:nvSpPr>
        <p:spPr>
          <a:xfrm>
            <a:off x="1141560" y="618480"/>
            <a:ext cx="9905040" cy="1477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de-DE" sz="36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w Cen MT"/>
                <a:ea typeface="DejaVu Sans"/>
              </a:rPr>
              <a:t>5. Ergebnisse präsentieren und diskutieren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9" name="CustomShape 2"/>
          <p:cNvSpPr/>
          <p:nvPr/>
        </p:nvSpPr>
        <p:spPr>
          <a:xfrm>
            <a:off x="1141560" y="2249640"/>
            <a:ext cx="9905040" cy="354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28600" indent="-227520">
              <a:lnSpc>
                <a:spcPct val="120000"/>
              </a:lnSpc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de-DE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w Cen MT"/>
                <a:ea typeface="DejaVu Sans"/>
              </a:rPr>
              <a:t>Vorstellung Zwitscher (</a:t>
            </a:r>
            <a:r>
              <a:rPr b="0" lang="de-DE" sz="24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Tw Cen MT"/>
                <a:ea typeface="DejaVu Sans"/>
                <a:hlinkClick r:id="rId1"/>
              </a:rPr>
              <a:t>index.html</a:t>
            </a:r>
            <a:r>
              <a:rPr b="0" lang="de-DE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w Cen MT"/>
                <a:ea typeface="DejaVu Sans"/>
              </a:rPr>
              <a:t>)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28600" indent="-227520">
              <a:lnSpc>
                <a:spcPct val="120000"/>
              </a:lnSpc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de-DE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w Cen MT"/>
                <a:ea typeface="DejaVu Sans"/>
              </a:rPr>
              <a:t>Feedback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28600" indent="-227520">
              <a:lnSpc>
                <a:spcPct val="120000"/>
              </a:lnSpc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de-DE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w Cen MT"/>
                <a:ea typeface="DejaVu Sans"/>
              </a:rPr>
              <a:t>Q&amp;A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7" dur="indefinite" restart="never" nodeType="tmRoot">
          <p:childTnLst>
            <p:seq>
              <p:cTn id="2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CustomShape 1"/>
          <p:cNvSpPr/>
          <p:nvPr/>
        </p:nvSpPr>
        <p:spPr>
          <a:xfrm>
            <a:off x="1141560" y="618480"/>
            <a:ext cx="9905040" cy="1477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de-DE" sz="36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w Cen MT"/>
                <a:ea typeface="DejaVu Sans"/>
              </a:rPr>
              <a:t>Vorstellung Zwitscher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1" name="CustomShape 2"/>
          <p:cNvSpPr/>
          <p:nvPr/>
        </p:nvSpPr>
        <p:spPr>
          <a:xfrm>
            <a:off x="1141560" y="2249640"/>
            <a:ext cx="9905040" cy="354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de-DE" sz="24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Tw Cen MT"/>
                <a:ea typeface="DejaVu Sans"/>
                <a:hlinkClick r:id="rId1"/>
              </a:rPr>
              <a:t>index.html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9" dur="indefinite" restart="never" nodeType="tmRoot">
          <p:childTnLst>
            <p:seq>
              <p:cTn id="3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CustomShape 1"/>
          <p:cNvSpPr/>
          <p:nvPr/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23" name="CustomShape 2"/>
          <p:cNvSpPr/>
          <p:nvPr/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24" name="CustomShape 3"/>
          <p:cNvSpPr/>
          <p:nvPr/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25" name="" descr=""/>
          <p:cNvPicPr/>
          <p:nvPr/>
        </p:nvPicPr>
        <p:blipFill>
          <a:blip r:embed="rId1"/>
          <a:stretch/>
        </p:blipFill>
        <p:spPr>
          <a:xfrm>
            <a:off x="3602520" y="1604520"/>
            <a:ext cx="4985280" cy="3976920"/>
          </a:xfrm>
          <a:prstGeom prst="rect">
            <a:avLst/>
          </a:prstGeom>
          <a:ln>
            <a:noFill/>
          </a:ln>
        </p:spPr>
      </p:pic>
      <p:pic>
        <p:nvPicPr>
          <p:cNvPr id="326" name="" descr=""/>
          <p:cNvPicPr/>
          <p:nvPr/>
        </p:nvPicPr>
        <p:blipFill>
          <a:blip r:embed="rId2"/>
          <a:stretch/>
        </p:blipFill>
        <p:spPr>
          <a:xfrm>
            <a:off x="3602520" y="1604520"/>
            <a:ext cx="4985280" cy="3976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1" dur="indefinite" restart="never" nodeType="tmRoot">
          <p:childTnLst>
            <p:seq>
              <p:cTn id="3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CustomShape 1"/>
          <p:cNvSpPr/>
          <p:nvPr/>
        </p:nvSpPr>
        <p:spPr>
          <a:xfrm>
            <a:off x="1141560" y="618480"/>
            <a:ext cx="9905040" cy="1477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de-DE" sz="36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 Mono"/>
                <a:ea typeface="DejaVu Sans"/>
              </a:rPr>
              <a:t>VORHERIGER STAND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9" name="CustomShape 2"/>
          <p:cNvSpPr/>
          <p:nvPr/>
        </p:nvSpPr>
        <p:spPr>
          <a:xfrm>
            <a:off x="1141560" y="2249640"/>
            <a:ext cx="9905040" cy="354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de-DE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Es muss eine Responsive Website erstellt werden. Diese muss aus Login-, Registrierungs- und Hauptseite bestehen.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Die Login-Seite muss ein Anmeldeformular (Benutzername / Passwort / Login-Button) und einen Link auf die Registrierungs-Seite enthalten.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Die Registrierungs-Seite muss ein Registrierungsformular (Benutzername / Passwort / Registrieren-Button) enthalten.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Die Hauptseite muss eine Menüleiste mit Abmelden-Button und einen Bereich, in dem Tweets angezeigt werden enthalten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CustomShape 1"/>
          <p:cNvSpPr/>
          <p:nvPr/>
        </p:nvSpPr>
        <p:spPr>
          <a:xfrm>
            <a:off x="1141560" y="618480"/>
            <a:ext cx="9905040" cy="1477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90000"/>
              </a:lnSpc>
            </a:pPr>
            <a:r>
              <a:rPr b="0" lang="de-DE" sz="36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 Mono"/>
                <a:ea typeface="DejaVu Sans"/>
              </a:rPr>
              <a:t>Gliederung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1" name="CustomShape 2"/>
          <p:cNvSpPr/>
          <p:nvPr/>
        </p:nvSpPr>
        <p:spPr>
          <a:xfrm>
            <a:off x="1141560" y="2249640"/>
            <a:ext cx="9905040" cy="354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228600" indent="-227520">
              <a:lnSpc>
                <a:spcPct val="120000"/>
              </a:lnSpc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de-DE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Vorgehensweise (PBL)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456120">
              <a:lnSpc>
                <a:spcPct val="100000"/>
              </a:lnSpc>
              <a:buClr>
                <a:srgbClr val="ffffff"/>
              </a:buClr>
              <a:buFont typeface="Tw Cen MT"/>
              <a:buAutoNum type="arabicPeriod"/>
            </a:pPr>
            <a:r>
              <a:rPr b="0" lang="de-DE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Begriffe klären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456120">
              <a:lnSpc>
                <a:spcPct val="100000"/>
              </a:lnSpc>
              <a:buClr>
                <a:srgbClr val="ffffff"/>
              </a:buClr>
              <a:buFont typeface="Tw Cen MT"/>
              <a:buAutoNum type="arabicPeriod"/>
            </a:pPr>
            <a:r>
              <a:rPr b="0" lang="de-DE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Problemstellung formulieren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456120">
              <a:lnSpc>
                <a:spcPct val="100000"/>
              </a:lnSpc>
              <a:buClr>
                <a:srgbClr val="ffffff"/>
              </a:buClr>
              <a:buFont typeface="Tw Cen MT"/>
              <a:buAutoNum type="arabicPeriod"/>
            </a:pPr>
            <a:r>
              <a:rPr b="0" lang="de-DE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Problem analysieren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456120">
              <a:lnSpc>
                <a:spcPct val="100000"/>
              </a:lnSpc>
              <a:buClr>
                <a:srgbClr val="ffffff"/>
              </a:buClr>
              <a:buFont typeface="Tw Cen MT"/>
              <a:buAutoNum type="arabicPeriod"/>
            </a:pPr>
            <a:r>
              <a:rPr b="0" lang="de-DE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Recherchieren und Informationen zusammentragen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914400" indent="-456120">
              <a:lnSpc>
                <a:spcPct val="120000"/>
              </a:lnSpc>
              <a:buClr>
                <a:srgbClr val="ffffff"/>
              </a:buClr>
              <a:buFont typeface="Tw Cen MT"/>
              <a:buAutoNum type="arabicPeriod"/>
            </a:pPr>
            <a:r>
              <a:rPr b="0" lang="de-DE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Ergebnisse präsentieren und diskutieren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28600" indent="-227520">
              <a:lnSpc>
                <a:spcPct val="120000"/>
              </a:lnSpc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de-DE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Vorstellung von Zwitscher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CustomShape 1"/>
          <p:cNvSpPr/>
          <p:nvPr/>
        </p:nvSpPr>
        <p:spPr>
          <a:xfrm>
            <a:off x="1141560" y="618480"/>
            <a:ext cx="9905040" cy="1477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de-DE" sz="36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 Mono"/>
                <a:ea typeface="DejaVu Sans"/>
              </a:rPr>
              <a:t>1. Begriffe Klären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3" name="CustomShape 2"/>
          <p:cNvSpPr/>
          <p:nvPr/>
        </p:nvSpPr>
        <p:spPr>
          <a:xfrm>
            <a:off x="1141560" y="2249640"/>
            <a:ext cx="9905040" cy="354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4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PHP als Serverseitige Skriptsprache und Abgrenzung zu HTML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4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MySQL als Datenbank- Engine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4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JavaScript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CustomShape 1"/>
          <p:cNvSpPr/>
          <p:nvPr/>
        </p:nvSpPr>
        <p:spPr>
          <a:xfrm>
            <a:off x="1141560" y="618480"/>
            <a:ext cx="9905040" cy="1477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100000"/>
              </a:lnSpc>
            </a:pPr>
            <a:r>
              <a:rPr b="0" lang="de-DE" sz="36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 Mono"/>
                <a:ea typeface="DejaVu Sans"/>
              </a:rPr>
              <a:t>2. PROBLEMSTELLUNG DEFINIEREN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5" name="CustomShape 2"/>
          <p:cNvSpPr/>
          <p:nvPr/>
        </p:nvSpPr>
        <p:spPr>
          <a:xfrm>
            <a:off x="1141560" y="2249640"/>
            <a:ext cx="9905040" cy="354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4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Signup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4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login 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4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logout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4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Zwitschern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4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Javascript / Formulare überprüfen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3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4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soll über die Website möglich sein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CustomShape 1"/>
          <p:cNvSpPr/>
          <p:nvPr/>
        </p:nvSpPr>
        <p:spPr>
          <a:xfrm>
            <a:off x="1141560" y="618480"/>
            <a:ext cx="9905040" cy="1477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90000"/>
              </a:lnSpc>
            </a:pPr>
            <a:r>
              <a:rPr b="0" lang="de-DE" sz="36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 Mono"/>
                <a:ea typeface="DejaVu Sans"/>
              </a:rPr>
              <a:t>3. Problem analysieren (Brainstorming)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7" name="CustomShape 2"/>
          <p:cNvSpPr/>
          <p:nvPr/>
        </p:nvSpPr>
        <p:spPr>
          <a:xfrm>
            <a:off x="1141560" y="2249640"/>
            <a:ext cx="9905040" cy="354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marL="228600" indent="-227520">
              <a:lnSpc>
                <a:spcPct val="120000"/>
              </a:lnSpc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de-DE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Wie können Tweets gesendet werden?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28600" indent="-227520">
              <a:lnSpc>
                <a:spcPct val="120000"/>
              </a:lnSpc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de-DE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Wo soll die Datenbank laufen?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28600" indent="-227520">
              <a:lnSpc>
                <a:spcPct val="120000"/>
              </a:lnSpc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de-DE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Welche Daten werden für das anlegen eines Benutzers benötigt?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28600" indent="-227520">
              <a:lnSpc>
                <a:spcPct val="120000"/>
              </a:lnSpc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de-DE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Wie kann der Benutzer authentifiziert werden?  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28600" indent="-227520">
              <a:lnSpc>
                <a:spcPct val="120000"/>
              </a:lnSpc>
              <a:buClr>
                <a:srgbClr val="ffffff"/>
              </a:buClr>
              <a:buSzPct val="125000"/>
              <a:buFont typeface="Arial"/>
              <a:buChar char="•"/>
            </a:pPr>
            <a:r>
              <a:rPr b="0" lang="de-DE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Wie können Formulare vor dem Absenden überprüft werden?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20000"/>
              </a:lnSpc>
            </a:pP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CustomShape 1"/>
          <p:cNvSpPr/>
          <p:nvPr/>
        </p:nvSpPr>
        <p:spPr>
          <a:xfrm>
            <a:off x="1141560" y="618480"/>
            <a:ext cx="9905040" cy="1477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de-DE" sz="36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w Cen MT"/>
                <a:ea typeface="DejaVu Sans"/>
              </a:rPr>
              <a:t>4. Recherchieren und Informationen zusammentragen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9" name="CustomShape 2"/>
          <p:cNvSpPr/>
          <p:nvPr/>
        </p:nvSpPr>
        <p:spPr>
          <a:xfrm>
            <a:off x="1141560" y="2249640"/>
            <a:ext cx="9905040" cy="354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w Cen MT"/>
                <a:ea typeface="Arial"/>
              </a:rPr>
              <a:t>Vorkenntnisse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w Cen MT"/>
                <a:ea typeface="DejaVu Sans"/>
              </a:rPr>
              <a:t>Vorlesung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w Cen MT"/>
                <a:ea typeface="DejaVu Sans"/>
              </a:rPr>
              <a:t>Fragen in der Übung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w Cen MT"/>
                <a:ea typeface="DejaVu Sans"/>
              </a:rPr>
              <a:t>Quellen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w Cen MT"/>
                <a:ea typeface="DejaVu Sans"/>
              </a:rPr>
              <a:t>  </a:t>
            </a:r>
            <a:r>
              <a:rPr b="0" lang="de-DE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w Cen MT"/>
                <a:ea typeface="DejaVu Sans"/>
              </a:rPr>
              <a:t>- Lektüre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w Cen MT"/>
                <a:ea typeface="DejaVu Sans"/>
              </a:rPr>
              <a:t>  </a:t>
            </a:r>
            <a:r>
              <a:rPr b="0" lang="de-DE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w Cen MT"/>
                <a:ea typeface="DejaVu Sans"/>
              </a:rPr>
              <a:t>- Vorlesung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w Cen MT"/>
                <a:ea typeface="DejaVu Sans"/>
              </a:rPr>
              <a:t>  </a:t>
            </a:r>
            <a:r>
              <a:rPr b="0" lang="de-DE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w Cen MT"/>
                <a:ea typeface="DejaVu Sans"/>
              </a:rPr>
              <a:t>- Internet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w Cen MT"/>
                <a:ea typeface="DejaVu Sans"/>
              </a:rPr>
              <a:t>  </a:t>
            </a:r>
            <a:r>
              <a:rPr b="0" lang="de-DE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w Cen MT"/>
                <a:ea typeface="DejaVu Sans"/>
              </a:rPr>
              <a:t>- Foren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CustomShape 1"/>
          <p:cNvSpPr/>
          <p:nvPr/>
        </p:nvSpPr>
        <p:spPr>
          <a:xfrm>
            <a:off x="1141560" y="618480"/>
            <a:ext cx="9905040" cy="1477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de-DE" sz="36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w Cen MT"/>
                <a:ea typeface="DejaVu Sans"/>
              </a:rPr>
              <a:t>5. Ergebnisse präsentieren und diskutieren 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1" name="CustomShape 2"/>
          <p:cNvSpPr/>
          <p:nvPr/>
        </p:nvSpPr>
        <p:spPr>
          <a:xfrm>
            <a:off x="1141560" y="2249640"/>
            <a:ext cx="9905040" cy="354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16000" indent="-215640">
              <a:lnSpc>
                <a:spcPct val="100000"/>
              </a:lnSpc>
              <a:buClr>
                <a:srgbClr val="000000"/>
              </a:buClr>
              <a:buFont typeface="Symbol"/>
              <a:buChar char=""/>
            </a:pPr>
            <a:r>
              <a:rPr b="0" lang="de-DE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Arial"/>
              </a:rPr>
              <a:t> </a:t>
            </a:r>
            <a:r>
              <a:rPr b="0" lang="de-DE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Arial"/>
              </a:rPr>
              <a:t>Wie können Tweets gesendet werden?​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- Eingabe in Datenbank speichern und per Abfrage chronologisch ausgeben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02" name="Grafik 2" descr=""/>
          <p:cNvPicPr/>
          <p:nvPr/>
        </p:nvPicPr>
        <p:blipFill>
          <a:blip r:embed="rId1"/>
          <a:stretch/>
        </p:blipFill>
        <p:spPr>
          <a:xfrm>
            <a:off x="981360" y="2933640"/>
            <a:ext cx="9815040" cy="3743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CustomShape 1"/>
          <p:cNvSpPr/>
          <p:nvPr/>
        </p:nvSpPr>
        <p:spPr>
          <a:xfrm>
            <a:off x="1141560" y="618480"/>
            <a:ext cx="9905040" cy="1477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de-DE" sz="3600" spc="-1" strike="noStrike" cap="all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w Cen MT"/>
                <a:ea typeface="DejaVu Sans"/>
              </a:rPr>
              <a:t>5. Ergebnisse präsentieren und diskutieren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4" name="CustomShape 2"/>
          <p:cNvSpPr/>
          <p:nvPr/>
        </p:nvSpPr>
        <p:spPr>
          <a:xfrm>
            <a:off x="1141560" y="2249640"/>
            <a:ext cx="9905040" cy="354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Arial"/>
              </a:rPr>
              <a:t>Wo soll die Datenbank laufen?​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DejaVu Sans"/>
              </a:rPr>
              <a:t>- XAMPP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05" name="Grafik 4" descr=""/>
          <p:cNvPicPr/>
          <p:nvPr/>
        </p:nvPicPr>
        <p:blipFill>
          <a:blip r:embed="rId1"/>
          <a:stretch/>
        </p:blipFill>
        <p:spPr>
          <a:xfrm>
            <a:off x="1305000" y="2948040"/>
            <a:ext cx="9942840" cy="35154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</TotalTime>
  <Application>LibreOffice/5.2.1.2$MacOSX_X86_64 LibreOffice_project/31dd62db80d4e60af04904455ec9c9219178d620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de-DE</dc:language>
  <cp:lastModifiedBy/>
  <dcterms:modified xsi:type="dcterms:W3CDTF">2017-05-31T23:11:56Z</dcterms:modified>
  <cp:revision>7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8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16</vt:i4>
  </property>
</Properties>
</file>